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83" r:id="rId2"/>
    <p:sldId id="3003" r:id="rId3"/>
    <p:sldId id="3004" r:id="rId4"/>
    <p:sldId id="265" r:id="rId5"/>
    <p:sldId id="3005" r:id="rId6"/>
    <p:sldId id="2984" r:id="rId7"/>
    <p:sldId id="2998" r:id="rId8"/>
    <p:sldId id="3006" r:id="rId9"/>
    <p:sldId id="3007" r:id="rId10"/>
    <p:sldId id="3008" r:id="rId11"/>
    <p:sldId id="3009" r:id="rId12"/>
    <p:sldId id="3010" r:id="rId13"/>
    <p:sldId id="264" r:id="rId14"/>
    <p:sldId id="3011" r:id="rId15"/>
    <p:sldId id="258" r:id="rId16"/>
    <p:sldId id="3001" r:id="rId17"/>
    <p:sldId id="3012" r:id="rId18"/>
    <p:sldId id="3013" r:id="rId19"/>
    <p:sldId id="3014" r:id="rId20"/>
    <p:sldId id="3015" r:id="rId21"/>
    <p:sldId id="2989" r:id="rId22"/>
    <p:sldId id="2990" r:id="rId23"/>
    <p:sldId id="2991" r:id="rId24"/>
    <p:sldId id="2997" r:id="rId25"/>
    <p:sldId id="2994" r:id="rId26"/>
    <p:sldId id="2995" r:id="rId27"/>
    <p:sldId id="2996" r:id="rId28"/>
    <p:sldId id="3002" r:id="rId29"/>
    <p:sldId id="3024" r:id="rId30"/>
    <p:sldId id="3025" r:id="rId31"/>
    <p:sldId id="3026" r:id="rId32"/>
    <p:sldId id="3027" r:id="rId33"/>
    <p:sldId id="3028" r:id="rId34"/>
    <p:sldId id="3000" r:id="rId35"/>
    <p:sldId id="3018" r:id="rId36"/>
    <p:sldId id="3029" r:id="rId37"/>
    <p:sldId id="3030" r:id="rId38"/>
    <p:sldId id="259" r:id="rId39"/>
    <p:sldId id="260" r:id="rId40"/>
    <p:sldId id="3031" r:id="rId41"/>
    <p:sldId id="3020" r:id="rId42"/>
    <p:sldId id="3032" r:id="rId43"/>
    <p:sldId id="2999" r:id="rId44"/>
    <p:sldId id="3022" r:id="rId45"/>
  </p:sldIdLst>
  <p:sldSz cx="12192000" cy="6858000"/>
  <p:notesSz cx="9875838" cy="67421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5ECB1-E6FB-4FBF-A43F-1038E3615EB1}" v="1015" dt="2024-06-13T17:45:46.278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73461" autoAdjust="0"/>
  </p:normalViewPr>
  <p:slideViewPr>
    <p:cSldViewPr snapToGrid="0">
      <p:cViewPr>
        <p:scale>
          <a:sx n="114" d="100"/>
          <a:sy n="114" d="100"/>
        </p:scale>
        <p:origin x="1024" y="228"/>
      </p:cViewPr>
      <p:guideLst/>
    </p:cSldViewPr>
  </p:slideViewPr>
  <p:notesTextViewPr>
    <p:cViewPr>
      <p:scale>
        <a:sx n="128" d="100"/>
        <a:sy n="128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woo bae" userId="e753f662ce3e275b" providerId="LiveId" clId="{9B25ECB1-E6FB-4FBF-A43F-1038E3615EB1}"/>
    <pc:docChg chg="undo custSel addSld delSld modSld sldOrd">
      <pc:chgData name="gunwoo bae" userId="e753f662ce3e275b" providerId="LiveId" clId="{9B25ECB1-E6FB-4FBF-A43F-1038E3615EB1}" dt="2024-06-13T17:46:01.931" v="4518" actId="1076"/>
      <pc:docMkLst>
        <pc:docMk/>
      </pc:docMkLst>
      <pc:sldChg chg="add del">
        <pc:chgData name="gunwoo bae" userId="e753f662ce3e275b" providerId="LiveId" clId="{9B25ECB1-E6FB-4FBF-A43F-1038E3615EB1}" dt="2024-06-13T08:22:24.909" v="3866" actId="47"/>
        <pc:sldMkLst>
          <pc:docMk/>
          <pc:sldMk cId="115447310" sldId="256"/>
        </pc:sldMkLst>
      </pc:sldChg>
      <pc:sldChg chg="addSp delSp modSp del mod">
        <pc:chgData name="gunwoo bae" userId="e753f662ce3e275b" providerId="LiveId" clId="{9B25ECB1-E6FB-4FBF-A43F-1038E3615EB1}" dt="2024-06-13T04:09:14.061" v="2064" actId="2696"/>
        <pc:sldMkLst>
          <pc:docMk/>
          <pc:sldMk cId="1665302648" sldId="256"/>
        </pc:sldMkLst>
        <pc:spChg chg="add del mod ord topLvl">
          <ac:chgData name="gunwoo bae" userId="e753f662ce3e275b" providerId="LiveId" clId="{9B25ECB1-E6FB-4FBF-A43F-1038E3615EB1}" dt="2024-06-12T13:11:34.860" v="863" actId="478"/>
          <ac:spMkLst>
            <pc:docMk/>
            <pc:sldMk cId="1665302648" sldId="256"/>
            <ac:spMk id="4" creationId="{449F450E-7D87-428A-9BBA-912612B84D0A}"/>
          </ac:spMkLst>
        </pc:spChg>
        <pc:spChg chg="del">
          <ac:chgData name="gunwoo bae" userId="e753f662ce3e275b" providerId="LiveId" clId="{9B25ECB1-E6FB-4FBF-A43F-1038E3615EB1}" dt="2024-06-12T09:17:23.704" v="76" actId="478"/>
          <ac:spMkLst>
            <pc:docMk/>
            <pc:sldMk cId="1665302648" sldId="256"/>
            <ac:spMk id="5" creationId="{EEAA457A-59EB-4894-9DB8-E5ECDCFDFABB}"/>
          </ac:spMkLst>
        </pc:spChg>
        <pc:spChg chg="add del mod topLvl">
          <ac:chgData name="gunwoo bae" userId="e753f662ce3e275b" providerId="LiveId" clId="{9B25ECB1-E6FB-4FBF-A43F-1038E3615EB1}" dt="2024-06-12T13:17:24.409" v="926" actId="165"/>
          <ac:spMkLst>
            <pc:docMk/>
            <pc:sldMk cId="1665302648" sldId="256"/>
            <ac:spMk id="6" creationId="{DF45AD49-A0E0-497A-8261-1A5DCEA16F4B}"/>
          </ac:spMkLst>
        </pc:spChg>
        <pc:spChg chg="add del mod topLvl">
          <ac:chgData name="gunwoo bae" userId="e753f662ce3e275b" providerId="LiveId" clId="{9B25ECB1-E6FB-4FBF-A43F-1038E3615EB1}" dt="2024-06-12T13:17:24.409" v="926" actId="165"/>
          <ac:spMkLst>
            <pc:docMk/>
            <pc:sldMk cId="1665302648" sldId="256"/>
            <ac:spMk id="7" creationId="{40B2C9C3-9CC9-4140-A543-1E6ABE88167F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3" creationId="{ACA1FAEA-A2CF-4918-B7F1-56992C5D4346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4" creationId="{172CCC15-8AA6-4117-8BEC-6299515B5E04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5" creationId="{C32780DF-06C3-4BFF-9D10-C9AA1C1B8CD0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6" creationId="{27A01BBE-2E7F-4076-9C93-227AB22437C0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7" creationId="{DB815737-ADC3-425F-A519-FCAC935D75A1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8" creationId="{DBB674ED-F9EB-475B-8C3D-DB2DCD3DD6C9}"/>
          </ac:spMkLst>
        </pc:spChg>
        <pc:spChg chg="mod">
          <ac:chgData name="gunwoo bae" userId="e753f662ce3e275b" providerId="LiveId" clId="{9B25ECB1-E6FB-4FBF-A43F-1038E3615EB1}" dt="2024-06-12T09:13:21.963" v="22"/>
          <ac:spMkLst>
            <pc:docMk/>
            <pc:sldMk cId="1665302648" sldId="256"/>
            <ac:spMk id="19" creationId="{3B4E42FC-2110-4391-AC8D-D76F37F8AC58}"/>
          </ac:spMkLst>
        </pc:spChg>
        <pc:spChg chg="add del 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1" creationId="{E4C342D9-0D78-407F-9D9F-FD98C6CAD9A5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2" creationId="{1AA27172-4D6E-4182-8149-BC472D33CA5F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3" creationId="{136A73F9-9FE2-4675-8554-530E27B7EE0A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4" creationId="{86DE1A72-B078-4443-9634-4F72FC39FBE8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5" creationId="{5B1C1B19-704C-4DCA-94AB-D8695992DC8D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6" creationId="{D6A17E03-2226-4932-AB7A-D907B921E8EC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7" creationId="{9F2862B0-B140-4F3E-9873-FA0701C4A67B}"/>
          </ac:spMkLst>
        </pc:spChg>
        <pc:spChg chg="mod">
          <ac:chgData name="gunwoo bae" userId="e753f662ce3e275b" providerId="LiveId" clId="{9B25ECB1-E6FB-4FBF-A43F-1038E3615EB1}" dt="2024-06-12T13:10:10.370" v="844" actId="165"/>
          <ac:spMkLst>
            <pc:docMk/>
            <pc:sldMk cId="1665302648" sldId="256"/>
            <ac:spMk id="28" creationId="{90797247-9264-4811-A0F6-179A1CA6CD47}"/>
          </ac:spMkLst>
        </pc:spChg>
        <pc:spChg chg="add del mod">
          <ac:chgData name="gunwoo bae" userId="e753f662ce3e275b" providerId="LiveId" clId="{9B25ECB1-E6FB-4FBF-A43F-1038E3615EB1}" dt="2024-06-12T09:16:48.519" v="66"/>
          <ac:spMkLst>
            <pc:docMk/>
            <pc:sldMk cId="1665302648" sldId="256"/>
            <ac:spMk id="29" creationId="{96FFFCC2-1DA4-4C78-9038-1CD8D7D52208}"/>
          </ac:spMkLst>
        </pc:spChg>
        <pc:spChg chg="add mod ord">
          <ac:chgData name="gunwoo bae" userId="e753f662ce3e275b" providerId="LiveId" clId="{9B25ECB1-E6FB-4FBF-A43F-1038E3615EB1}" dt="2024-06-12T13:11:47.186" v="872" actId="165"/>
          <ac:spMkLst>
            <pc:docMk/>
            <pc:sldMk cId="1665302648" sldId="256"/>
            <ac:spMk id="30" creationId="{E76C3D2B-39EA-4766-AE7B-7F72C1E99542}"/>
          </ac:spMkLst>
        </pc:spChg>
        <pc:spChg chg="add del mod">
          <ac:chgData name="gunwoo bae" userId="e753f662ce3e275b" providerId="LiveId" clId="{9B25ECB1-E6FB-4FBF-A43F-1038E3615EB1}" dt="2024-06-12T09:25:52.488" v="179"/>
          <ac:spMkLst>
            <pc:docMk/>
            <pc:sldMk cId="1665302648" sldId="256"/>
            <ac:spMk id="33" creationId="{FC6EA6DD-1759-48D7-8A98-9206155940AC}"/>
          </ac:spMkLst>
        </pc:spChg>
        <pc:spChg chg="add del mod ord">
          <ac:chgData name="gunwoo bae" userId="e753f662ce3e275b" providerId="LiveId" clId="{9B25ECB1-E6FB-4FBF-A43F-1038E3615EB1}" dt="2024-06-12T09:25:52.487" v="177" actId="478"/>
          <ac:spMkLst>
            <pc:docMk/>
            <pc:sldMk cId="1665302648" sldId="256"/>
            <ac:spMk id="34" creationId="{95B36387-E5E1-47C0-95AE-B06C83BC62C9}"/>
          </ac:spMkLst>
        </pc:spChg>
        <pc:spChg chg="add mod">
          <ac:chgData name="gunwoo bae" userId="e753f662ce3e275b" providerId="LiveId" clId="{9B25ECB1-E6FB-4FBF-A43F-1038E3615EB1}" dt="2024-06-12T09:23:59.530" v="123" actId="571"/>
          <ac:spMkLst>
            <pc:docMk/>
            <pc:sldMk cId="1665302648" sldId="256"/>
            <ac:spMk id="36" creationId="{4B26B1EB-D05B-47BE-9E1E-4B06ABC80ACE}"/>
          </ac:spMkLst>
        </pc:spChg>
        <pc:spChg chg="add mod topLvl">
          <ac:chgData name="gunwoo bae" userId="e753f662ce3e275b" providerId="LiveId" clId="{9B25ECB1-E6FB-4FBF-A43F-1038E3615EB1}" dt="2024-06-12T13:17:22.555" v="917" actId="1076"/>
          <ac:spMkLst>
            <pc:docMk/>
            <pc:sldMk cId="1665302648" sldId="256"/>
            <ac:spMk id="37" creationId="{C613BD66-43D0-445E-87BD-7B67A7B9F1BF}"/>
          </ac:spMkLst>
        </pc:spChg>
        <pc:spChg chg="add del">
          <ac:chgData name="gunwoo bae" userId="e753f662ce3e275b" providerId="LiveId" clId="{9B25ECB1-E6FB-4FBF-A43F-1038E3615EB1}" dt="2024-06-12T11:49:09.900" v="286" actId="11529"/>
          <ac:spMkLst>
            <pc:docMk/>
            <pc:sldMk cId="1665302648" sldId="256"/>
            <ac:spMk id="41" creationId="{F1B3BF77-3DCC-4410-8D6F-49B9E4439355}"/>
          </ac:spMkLst>
        </pc:spChg>
        <pc:spChg chg="add mod topLvl">
          <ac:chgData name="gunwoo bae" userId="e753f662ce3e275b" providerId="LiveId" clId="{9B25ECB1-E6FB-4FBF-A43F-1038E3615EB1}" dt="2024-06-12T13:11:47.186" v="872" actId="165"/>
          <ac:spMkLst>
            <pc:docMk/>
            <pc:sldMk cId="1665302648" sldId="256"/>
            <ac:spMk id="44" creationId="{9910B60B-CA23-43DE-B382-5C7FFDA80398}"/>
          </ac:spMkLst>
        </pc:spChg>
        <pc:spChg chg="add del mod">
          <ac:chgData name="gunwoo bae" userId="e753f662ce3e275b" providerId="LiveId" clId="{9B25ECB1-E6FB-4FBF-A43F-1038E3615EB1}" dt="2024-06-12T12:08:17.883" v="567" actId="478"/>
          <ac:spMkLst>
            <pc:docMk/>
            <pc:sldMk cId="1665302648" sldId="256"/>
            <ac:spMk id="45" creationId="{1D3C11E8-66DF-4450-AB06-107391504AFF}"/>
          </ac:spMkLst>
        </pc:spChg>
        <pc:spChg chg="add del mod">
          <ac:chgData name="gunwoo bae" userId="e753f662ce3e275b" providerId="LiveId" clId="{9B25ECB1-E6FB-4FBF-A43F-1038E3615EB1}" dt="2024-06-12T11:54:55.723" v="378" actId="21"/>
          <ac:spMkLst>
            <pc:docMk/>
            <pc:sldMk cId="1665302648" sldId="256"/>
            <ac:spMk id="46" creationId="{93200520-D5E7-4E3C-85E9-F389D88E081A}"/>
          </ac:spMkLst>
        </pc:spChg>
        <pc:spChg chg="add del mod">
          <ac:chgData name="gunwoo bae" userId="e753f662ce3e275b" providerId="LiveId" clId="{9B25ECB1-E6FB-4FBF-A43F-1038E3615EB1}" dt="2024-06-12T12:02:19.616" v="467" actId="478"/>
          <ac:spMkLst>
            <pc:docMk/>
            <pc:sldMk cId="1665302648" sldId="256"/>
            <ac:spMk id="49" creationId="{0DD6C4F8-76B4-4280-AC14-51698799D8E3}"/>
          </ac:spMkLst>
        </pc:spChg>
        <pc:spChg chg="add mod">
          <ac:chgData name="gunwoo bae" userId="e753f662ce3e275b" providerId="LiveId" clId="{9B25ECB1-E6FB-4FBF-A43F-1038E3615EB1}" dt="2024-06-12T13:10:48.557" v="852" actId="1076"/>
          <ac:spMkLst>
            <pc:docMk/>
            <pc:sldMk cId="1665302648" sldId="256"/>
            <ac:spMk id="50" creationId="{36A3EF58-97E0-4B65-9F6F-8215D83ABE6E}"/>
          </ac:spMkLst>
        </pc:spChg>
        <pc:spChg chg="add mod ord topLvl">
          <ac:chgData name="gunwoo bae" userId="e753f662ce3e275b" providerId="LiveId" clId="{9B25ECB1-E6FB-4FBF-A43F-1038E3615EB1}" dt="2024-06-12T13:17:22.555" v="917" actId="1076"/>
          <ac:spMkLst>
            <pc:docMk/>
            <pc:sldMk cId="1665302648" sldId="256"/>
            <ac:spMk id="51" creationId="{D549C67C-A391-4A4E-BEC5-519D4A0DB4B1}"/>
          </ac:spMkLst>
        </pc:spChg>
        <pc:spChg chg="add del mod">
          <ac:chgData name="gunwoo bae" userId="e753f662ce3e275b" providerId="LiveId" clId="{9B25ECB1-E6FB-4FBF-A43F-1038E3615EB1}" dt="2024-06-12T12:10:33.185" v="586" actId="767"/>
          <ac:spMkLst>
            <pc:docMk/>
            <pc:sldMk cId="1665302648" sldId="256"/>
            <ac:spMk id="55" creationId="{AE8D6721-36BA-47CA-AAEC-ACEF2AEDB771}"/>
          </ac:spMkLst>
        </pc:spChg>
        <pc:spChg chg="add del mod">
          <ac:chgData name="gunwoo bae" userId="e753f662ce3e275b" providerId="LiveId" clId="{9B25ECB1-E6FB-4FBF-A43F-1038E3615EB1}" dt="2024-06-12T12:11:52.295" v="602"/>
          <ac:spMkLst>
            <pc:docMk/>
            <pc:sldMk cId="1665302648" sldId="256"/>
            <ac:spMk id="57" creationId="{6E8AD36B-43C5-42AE-94A0-D606E65AF262}"/>
          </ac:spMkLst>
        </pc:spChg>
        <pc:spChg chg="add del mod topLvl">
          <ac:chgData name="gunwoo bae" userId="e753f662ce3e275b" providerId="LiveId" clId="{9B25ECB1-E6FB-4FBF-A43F-1038E3615EB1}" dt="2024-06-12T13:11:35.471" v="864" actId="478"/>
          <ac:spMkLst>
            <pc:docMk/>
            <pc:sldMk cId="1665302648" sldId="256"/>
            <ac:spMk id="60" creationId="{107C94DC-C76A-4C28-94BE-6475072FE765}"/>
          </ac:spMkLst>
        </pc:spChg>
        <pc:spChg chg="add mod">
          <ac:chgData name="gunwoo bae" userId="e753f662ce3e275b" providerId="LiveId" clId="{9B25ECB1-E6FB-4FBF-A43F-1038E3615EB1}" dt="2024-06-12T13:37:59.418" v="1159" actId="207"/>
          <ac:spMkLst>
            <pc:docMk/>
            <pc:sldMk cId="1665302648" sldId="256"/>
            <ac:spMk id="62" creationId="{AE3ADE0A-29D6-4F35-815C-14F77D8A9948}"/>
          </ac:spMkLst>
        </pc:spChg>
        <pc:spChg chg="add mod topLvl">
          <ac:chgData name="gunwoo bae" userId="e753f662ce3e275b" providerId="LiveId" clId="{9B25ECB1-E6FB-4FBF-A43F-1038E3615EB1}" dt="2024-06-12T13:12:02.816" v="874" actId="165"/>
          <ac:spMkLst>
            <pc:docMk/>
            <pc:sldMk cId="1665302648" sldId="256"/>
            <ac:spMk id="64" creationId="{987A074E-F305-43AD-81F7-845875AD5BB2}"/>
          </ac:spMkLst>
        </pc:spChg>
        <pc:spChg chg="add del mod topLvl">
          <ac:chgData name="gunwoo bae" userId="e753f662ce3e275b" providerId="LiveId" clId="{9B25ECB1-E6FB-4FBF-A43F-1038E3615EB1}" dt="2024-06-12T13:12:52.875" v="882" actId="478"/>
          <ac:spMkLst>
            <pc:docMk/>
            <pc:sldMk cId="1665302648" sldId="256"/>
            <ac:spMk id="66" creationId="{BF88989C-8439-4ADE-88BF-D5CE4A478CF2}"/>
          </ac:spMkLst>
        </pc:spChg>
        <pc:spChg chg="add mod">
          <ac:chgData name="gunwoo bae" userId="e753f662ce3e275b" providerId="LiveId" clId="{9B25ECB1-E6FB-4FBF-A43F-1038E3615EB1}" dt="2024-06-12T13:37:59.418" v="1159" actId="207"/>
          <ac:spMkLst>
            <pc:docMk/>
            <pc:sldMk cId="1665302648" sldId="256"/>
            <ac:spMk id="75" creationId="{B71889E7-93BB-4042-8457-528575BEB713}"/>
          </ac:spMkLst>
        </pc:spChg>
        <pc:grpChg chg="del mod">
          <ac:chgData name="gunwoo bae" userId="e753f662ce3e275b" providerId="LiveId" clId="{9B25ECB1-E6FB-4FBF-A43F-1038E3615EB1}" dt="2024-06-12T09:18:01.777" v="79" actId="165"/>
          <ac:grpSpMkLst>
            <pc:docMk/>
            <pc:sldMk cId="1665302648" sldId="256"/>
            <ac:grpSpMk id="9" creationId="{A00A8674-DB38-4A8F-AEB5-2DB20838856A}"/>
          </ac:grpSpMkLst>
        </pc:grpChg>
        <pc:grpChg chg="add del mod topLvl">
          <ac:chgData name="gunwoo bae" userId="e753f662ce3e275b" providerId="LiveId" clId="{9B25ECB1-E6FB-4FBF-A43F-1038E3615EB1}" dt="2024-06-12T13:17:24.409" v="926" actId="165"/>
          <ac:grpSpMkLst>
            <pc:docMk/>
            <pc:sldMk cId="1665302648" sldId="256"/>
            <ac:grpSpMk id="10" creationId="{785996F3-D2E6-4392-B542-9BAFDB72FCEE}"/>
          </ac:grpSpMkLst>
        </pc:grpChg>
        <pc:grpChg chg="add del mod">
          <ac:chgData name="gunwoo bae" userId="e753f662ce3e275b" providerId="LiveId" clId="{9B25ECB1-E6FB-4FBF-A43F-1038E3615EB1}" dt="2024-06-12T09:14:28.805" v="50" actId="478"/>
          <ac:grpSpMkLst>
            <pc:docMk/>
            <pc:sldMk cId="1665302648" sldId="256"/>
            <ac:grpSpMk id="12" creationId="{807B0919-84A8-4CA9-BC72-3D2589797C26}"/>
          </ac:grpSpMkLst>
        </pc:grpChg>
        <pc:grpChg chg="add del mod ord topLvl">
          <ac:chgData name="gunwoo bae" userId="e753f662ce3e275b" providerId="LiveId" clId="{9B25ECB1-E6FB-4FBF-A43F-1038E3615EB1}" dt="2024-06-12T13:10:12.344" v="845" actId="478"/>
          <ac:grpSpMkLst>
            <pc:docMk/>
            <pc:sldMk cId="1665302648" sldId="256"/>
            <ac:grpSpMk id="20" creationId="{A23FFFF3-168F-4128-BD12-79CA34D8B9CE}"/>
          </ac:grpSpMkLst>
        </pc:grpChg>
        <pc:grpChg chg="add mod topLvl">
          <ac:chgData name="gunwoo bae" userId="e753f662ce3e275b" providerId="LiveId" clId="{9B25ECB1-E6FB-4FBF-A43F-1038E3615EB1}" dt="2024-06-12T13:11:47.186" v="872" actId="165"/>
          <ac:grpSpMkLst>
            <pc:docMk/>
            <pc:sldMk cId="1665302648" sldId="256"/>
            <ac:grpSpMk id="31" creationId="{336C7EE8-ADC2-4B5B-AFDF-6E4B26A389ED}"/>
          </ac:grpSpMkLst>
        </pc:grpChg>
        <pc:grpChg chg="add mod topLvl">
          <ac:chgData name="gunwoo bae" userId="e753f662ce3e275b" providerId="LiveId" clId="{9B25ECB1-E6FB-4FBF-A43F-1038E3615EB1}" dt="2024-06-12T13:17:22.555" v="917" actId="1076"/>
          <ac:grpSpMkLst>
            <pc:docMk/>
            <pc:sldMk cId="1665302648" sldId="256"/>
            <ac:grpSpMk id="35" creationId="{ABD31A34-2A08-4B8D-A66B-F9A4AD03353F}"/>
          </ac:grpSpMkLst>
        </pc:grpChg>
        <pc:grpChg chg="add del mod topLvl">
          <ac:chgData name="gunwoo bae" userId="e753f662ce3e275b" providerId="LiveId" clId="{9B25ECB1-E6FB-4FBF-A43F-1038E3615EB1}" dt="2024-06-12T13:12:02.816" v="874" actId="165"/>
          <ac:grpSpMkLst>
            <pc:docMk/>
            <pc:sldMk cId="1665302648" sldId="256"/>
            <ac:grpSpMk id="38" creationId="{74629B0E-C42A-47DD-9E39-832E53CB645F}"/>
          </ac:grpSpMkLst>
        </pc:grpChg>
        <pc:grpChg chg="add del mod topLvl">
          <ac:chgData name="gunwoo bae" userId="e753f662ce3e275b" providerId="LiveId" clId="{9B25ECB1-E6FB-4FBF-A43F-1038E3615EB1}" dt="2024-06-12T15:07:40.095" v="1839" actId="478"/>
          <ac:grpSpMkLst>
            <pc:docMk/>
            <pc:sldMk cId="1665302648" sldId="256"/>
            <ac:grpSpMk id="42" creationId="{336AFADE-EA97-4EC1-8505-AFCF1BA6882A}"/>
          </ac:grpSpMkLst>
        </pc:grpChg>
        <pc:grpChg chg="add del mod topLvl">
          <ac:chgData name="gunwoo bae" userId="e753f662ce3e275b" providerId="LiveId" clId="{9B25ECB1-E6FB-4FBF-A43F-1038E3615EB1}" dt="2024-06-12T13:11:58.779" v="873" actId="165"/>
          <ac:grpSpMkLst>
            <pc:docMk/>
            <pc:sldMk cId="1665302648" sldId="256"/>
            <ac:grpSpMk id="52" creationId="{C0D65DE4-629F-452B-9AB1-28508705CDF4}"/>
          </ac:grpSpMkLst>
        </pc:grpChg>
        <pc:grpChg chg="add del mod topLvl">
          <ac:chgData name="gunwoo bae" userId="e753f662ce3e275b" providerId="LiveId" clId="{9B25ECB1-E6FB-4FBF-A43F-1038E3615EB1}" dt="2024-06-12T13:15:48.688" v="893" actId="165"/>
          <ac:grpSpMkLst>
            <pc:docMk/>
            <pc:sldMk cId="1665302648" sldId="256"/>
            <ac:grpSpMk id="53" creationId="{1CBBB6D0-9578-489B-A027-FA8B3BFAD96C}"/>
          </ac:grpSpMkLst>
        </pc:grpChg>
        <pc:grpChg chg="add del mod topLvl">
          <ac:chgData name="gunwoo bae" userId="e753f662ce3e275b" providerId="LiveId" clId="{9B25ECB1-E6FB-4FBF-A43F-1038E3615EB1}" dt="2024-06-12T13:11:47.186" v="872" actId="165"/>
          <ac:grpSpMkLst>
            <pc:docMk/>
            <pc:sldMk cId="1665302648" sldId="256"/>
            <ac:grpSpMk id="54" creationId="{8CD98EF0-500F-41F2-BF5F-EE9A5FCB7AFD}"/>
          </ac:grpSpMkLst>
        </pc:grpChg>
        <pc:grpChg chg="add del mod">
          <ac:chgData name="gunwoo bae" userId="e753f662ce3e275b" providerId="LiveId" clId="{9B25ECB1-E6FB-4FBF-A43F-1038E3615EB1}" dt="2024-06-12T13:10:10.370" v="844" actId="165"/>
          <ac:grpSpMkLst>
            <pc:docMk/>
            <pc:sldMk cId="1665302648" sldId="256"/>
            <ac:grpSpMk id="58" creationId="{BA1E5E0F-97FD-408D-997F-0A7F98FD41E1}"/>
          </ac:grpSpMkLst>
        </pc:grpChg>
        <pc:picChg chg="add del mod ord">
          <ac:chgData name="gunwoo bae" userId="e753f662ce3e275b" providerId="LiveId" clId="{9B25ECB1-E6FB-4FBF-A43F-1038E3615EB1}" dt="2024-06-12T11:53:07.083" v="358" actId="478"/>
          <ac:picMkLst>
            <pc:docMk/>
            <pc:sldMk cId="1665302648" sldId="256"/>
            <ac:picMk id="3" creationId="{840649CA-40CB-44E7-85F4-474C0F82AF7F}"/>
          </ac:picMkLst>
        </pc:picChg>
        <pc:picChg chg="mod topLvl">
          <ac:chgData name="gunwoo bae" userId="e753f662ce3e275b" providerId="LiveId" clId="{9B25ECB1-E6FB-4FBF-A43F-1038E3615EB1}" dt="2024-06-12T13:17:24.409" v="926" actId="165"/>
          <ac:picMkLst>
            <pc:docMk/>
            <pc:sldMk cId="1665302648" sldId="256"/>
            <ac:picMk id="8" creationId="{2FD43448-3326-4EFB-84DC-987DE0260F20}"/>
          </ac:picMkLst>
        </pc:picChg>
        <pc:picChg chg="mod topLvl">
          <ac:chgData name="gunwoo bae" userId="e753f662ce3e275b" providerId="LiveId" clId="{9B25ECB1-E6FB-4FBF-A43F-1038E3615EB1}" dt="2024-06-12T13:11:47.186" v="872" actId="165"/>
          <ac:picMkLst>
            <pc:docMk/>
            <pc:sldMk cId="1665302648" sldId="256"/>
            <ac:picMk id="11" creationId="{72953128-3F02-4E55-B085-EB03B613771F}"/>
          </ac:picMkLst>
        </pc:picChg>
        <pc:picChg chg="add mod">
          <ac:chgData name="gunwoo bae" userId="e753f662ce3e275b" providerId="LiveId" clId="{9B25ECB1-E6FB-4FBF-A43F-1038E3615EB1}" dt="2024-06-12T13:17:22.555" v="917" actId="1076"/>
          <ac:picMkLst>
            <pc:docMk/>
            <pc:sldMk cId="1665302648" sldId="256"/>
            <ac:picMk id="32" creationId="{E200497F-771C-4415-AE23-54FE103DEA21}"/>
          </ac:picMkLst>
        </pc:picChg>
        <pc:picChg chg="add mod">
          <ac:chgData name="gunwoo bae" userId="e753f662ce3e275b" providerId="LiveId" clId="{9B25ECB1-E6FB-4FBF-A43F-1038E3615EB1}" dt="2024-06-12T13:10:43.488" v="851" actId="14100"/>
          <ac:picMkLst>
            <pc:docMk/>
            <pc:sldMk cId="1665302648" sldId="256"/>
            <ac:picMk id="47" creationId="{F79B7E26-54D7-419E-A84C-FC648B498241}"/>
          </ac:picMkLst>
        </pc:picChg>
        <pc:picChg chg="add del mod">
          <ac:chgData name="gunwoo bae" userId="e753f662ce3e275b" providerId="LiveId" clId="{9B25ECB1-E6FB-4FBF-A43F-1038E3615EB1}" dt="2024-06-12T12:02:19.155" v="466" actId="478"/>
          <ac:picMkLst>
            <pc:docMk/>
            <pc:sldMk cId="1665302648" sldId="256"/>
            <ac:picMk id="56" creationId="{96E1E6D0-37E8-4DCD-8402-302104ED8D82}"/>
          </ac:picMkLst>
        </pc:picChg>
        <pc:picChg chg="add del mod">
          <ac:chgData name="gunwoo bae" userId="e753f662ce3e275b" providerId="LiveId" clId="{9B25ECB1-E6FB-4FBF-A43F-1038E3615EB1}" dt="2024-06-12T15:07:39.675" v="1838" actId="478"/>
          <ac:picMkLst>
            <pc:docMk/>
            <pc:sldMk cId="1665302648" sldId="256"/>
            <ac:picMk id="61" creationId="{85E3BF44-2792-4001-A4C1-AA938E393639}"/>
          </ac:picMkLst>
        </pc:picChg>
        <pc:picChg chg="add mod">
          <ac:chgData name="gunwoo bae" userId="e753f662ce3e275b" providerId="LiveId" clId="{9B25ECB1-E6FB-4FBF-A43F-1038E3615EB1}" dt="2024-06-12T13:13:08.534" v="890" actId="1076"/>
          <ac:picMkLst>
            <pc:docMk/>
            <pc:sldMk cId="1665302648" sldId="256"/>
            <ac:picMk id="65" creationId="{DE04F7BE-7D49-4FED-B8AE-734C9FC49A04}"/>
          </ac:picMkLst>
        </pc:picChg>
        <pc:picChg chg="add del mod">
          <ac:chgData name="gunwoo bae" userId="e753f662ce3e275b" providerId="LiveId" clId="{9B25ECB1-E6FB-4FBF-A43F-1038E3615EB1}" dt="2024-06-12T15:07:39.675" v="1838" actId="478"/>
          <ac:picMkLst>
            <pc:docMk/>
            <pc:sldMk cId="1665302648" sldId="256"/>
            <ac:picMk id="71" creationId="{D60F32D6-C765-421C-A487-17EED8FDEE16}"/>
          </ac:picMkLst>
        </pc:picChg>
        <pc:picChg chg="add del mod">
          <ac:chgData name="gunwoo bae" userId="e753f662ce3e275b" providerId="LiveId" clId="{9B25ECB1-E6FB-4FBF-A43F-1038E3615EB1}" dt="2024-06-12T15:07:39.675" v="1838" actId="478"/>
          <ac:picMkLst>
            <pc:docMk/>
            <pc:sldMk cId="1665302648" sldId="256"/>
            <ac:picMk id="72" creationId="{37EFD05B-39F7-4D7A-A3FC-0D808F8DA051}"/>
          </ac:picMkLst>
        </pc:picChg>
        <pc:picChg chg="add mod">
          <ac:chgData name="gunwoo bae" userId="e753f662ce3e275b" providerId="LiveId" clId="{9B25ECB1-E6FB-4FBF-A43F-1038E3615EB1}" dt="2024-06-12T13:17:22.555" v="917" actId="1076"/>
          <ac:picMkLst>
            <pc:docMk/>
            <pc:sldMk cId="1665302648" sldId="256"/>
            <ac:picMk id="1026" creationId="{67F5BB38-0ACE-4923-AFC5-BCEA4A60EC31}"/>
          </ac:picMkLst>
        </pc:picChg>
        <pc:picChg chg="mod topLvl">
          <ac:chgData name="gunwoo bae" userId="e753f662ce3e275b" providerId="LiveId" clId="{9B25ECB1-E6FB-4FBF-A43F-1038E3615EB1}" dt="2024-06-12T13:17:24.409" v="926" actId="165"/>
          <ac:picMkLst>
            <pc:docMk/>
            <pc:sldMk cId="1665302648" sldId="256"/>
            <ac:picMk id="1028" creationId="{96311882-E6AD-4AC7-9EE0-1BC1CA27E370}"/>
          </ac:picMkLst>
        </pc:picChg>
        <pc:picChg chg="add del">
          <ac:chgData name="gunwoo bae" userId="e753f662ce3e275b" providerId="LiveId" clId="{9B25ECB1-E6FB-4FBF-A43F-1038E3615EB1}" dt="2024-06-12T11:53:40.205" v="360"/>
          <ac:picMkLst>
            <pc:docMk/>
            <pc:sldMk cId="1665302648" sldId="256"/>
            <ac:picMk id="1030" creationId="{C7D2D720-C58F-4547-B198-F2D3326549C8}"/>
          </ac:picMkLst>
        </pc:picChg>
        <pc:picChg chg="add mod topLvl">
          <ac:chgData name="gunwoo bae" userId="e753f662ce3e275b" providerId="LiveId" clId="{9B25ECB1-E6FB-4FBF-A43F-1038E3615EB1}" dt="2024-06-12T13:17:25.568" v="929" actId="1076"/>
          <ac:picMkLst>
            <pc:docMk/>
            <pc:sldMk cId="1665302648" sldId="256"/>
            <ac:picMk id="1032" creationId="{3955D11E-B1CE-42D0-A6FE-E823AC678FCB}"/>
          </ac:picMkLst>
        </pc:picChg>
        <pc:picChg chg="add mod topLvl">
          <ac:chgData name="gunwoo bae" userId="e753f662ce3e275b" providerId="LiveId" clId="{9B25ECB1-E6FB-4FBF-A43F-1038E3615EB1}" dt="2024-06-12T13:17:22.329" v="916" actId="1076"/>
          <ac:picMkLst>
            <pc:docMk/>
            <pc:sldMk cId="1665302648" sldId="256"/>
            <ac:picMk id="1034" creationId="{575BAC06-A7B0-4A9F-B45D-AC418926712B}"/>
          </ac:picMkLst>
        </pc:picChg>
        <pc:picChg chg="add mod topLvl">
          <ac:chgData name="gunwoo bae" userId="e753f662ce3e275b" providerId="LiveId" clId="{9B25ECB1-E6FB-4FBF-A43F-1038E3615EB1}" dt="2024-06-12T13:12:50.180" v="881" actId="1076"/>
          <ac:picMkLst>
            <pc:docMk/>
            <pc:sldMk cId="1665302648" sldId="256"/>
            <ac:picMk id="1036" creationId="{4F27BD27-509F-445E-874A-FB4D4F048D94}"/>
          </ac:picMkLst>
        </pc:picChg>
        <pc:cxnChg chg="add del mod">
          <ac:chgData name="gunwoo bae" userId="e753f662ce3e275b" providerId="LiveId" clId="{9B25ECB1-E6FB-4FBF-A43F-1038E3615EB1}" dt="2024-06-12T12:19:43.675" v="698" actId="478"/>
          <ac:cxnSpMkLst>
            <pc:docMk/>
            <pc:sldMk cId="1665302648" sldId="256"/>
            <ac:cxnSpMk id="40" creationId="{208D90A9-EF95-4281-9815-BE2120FEC8E3}"/>
          </ac:cxnSpMkLst>
        </pc:cxnChg>
        <pc:cxnChg chg="add mod topLvl">
          <ac:chgData name="gunwoo bae" userId="e753f662ce3e275b" providerId="LiveId" clId="{9B25ECB1-E6FB-4FBF-A43F-1038E3615EB1}" dt="2024-06-12T13:11:47.186" v="872" actId="165"/>
          <ac:cxnSpMkLst>
            <pc:docMk/>
            <pc:sldMk cId="1665302648" sldId="256"/>
            <ac:cxnSpMk id="48" creationId="{F793FA77-A552-49BC-8CF5-373272CE6464}"/>
          </ac:cxnSpMkLst>
        </pc:cxnChg>
      </pc:sldChg>
      <pc:sldChg chg="addSp delSp modSp del mod ord">
        <pc:chgData name="gunwoo bae" userId="e753f662ce3e275b" providerId="LiveId" clId="{9B25ECB1-E6FB-4FBF-A43F-1038E3615EB1}" dt="2024-06-13T04:09:14.061" v="2064" actId="2696"/>
        <pc:sldMkLst>
          <pc:docMk/>
          <pc:sldMk cId="1640598158" sldId="257"/>
        </pc:sldMkLst>
        <pc:spChg chg="del mod topLvl">
          <ac:chgData name="gunwoo bae" userId="e753f662ce3e275b" providerId="LiveId" clId="{9B25ECB1-E6FB-4FBF-A43F-1038E3615EB1}" dt="2024-06-12T14:20:34.843" v="1428" actId="478"/>
          <ac:spMkLst>
            <pc:docMk/>
            <pc:sldMk cId="1640598158" sldId="257"/>
            <ac:spMk id="2" creationId="{805F2026-C8D3-4A2D-B834-826218C3F995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3" creationId="{F6FA05BA-036C-4B7D-A910-2C0F0E5B028C}"/>
          </ac:spMkLst>
        </pc:spChg>
        <pc:spChg chg="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4" creationId="{B1D4B6DA-9ED2-4EBD-B2B1-C895FCCBD225}"/>
          </ac:spMkLst>
        </pc:spChg>
        <pc:spChg chg="add mod or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5" creationId="{DBF529ED-63A4-4BB7-8097-CF47E3D16548}"/>
          </ac:spMkLst>
        </pc:spChg>
        <pc:spChg chg="add mod">
          <ac:chgData name="gunwoo bae" userId="e753f662ce3e275b" providerId="LiveId" clId="{9B25ECB1-E6FB-4FBF-A43F-1038E3615EB1}" dt="2024-06-12T14:22:46.996" v="1489" actId="14100"/>
          <ac:spMkLst>
            <pc:docMk/>
            <pc:sldMk cId="1640598158" sldId="257"/>
            <ac:spMk id="8" creationId="{5A630F7C-E392-4820-8ED4-B34F69AA3B12}"/>
          </ac:spMkLst>
        </pc:spChg>
        <pc:spChg chg="del mod topLvl">
          <ac:chgData name="gunwoo bae" userId="e753f662ce3e275b" providerId="LiveId" clId="{9B25ECB1-E6FB-4FBF-A43F-1038E3615EB1}" dt="2024-06-12T13:04:47.421" v="820" actId="478"/>
          <ac:spMkLst>
            <pc:docMk/>
            <pc:sldMk cId="1640598158" sldId="257"/>
            <ac:spMk id="12" creationId="{9E4F9EAC-903A-4D4A-A5FC-5DC276950146}"/>
          </ac:spMkLst>
        </pc:spChg>
        <pc:spChg chg="mod topLvl">
          <ac:chgData name="gunwoo bae" userId="e753f662ce3e275b" providerId="LiveId" clId="{9B25ECB1-E6FB-4FBF-A43F-1038E3615EB1}" dt="2024-06-12T14:22:57.782" v="1491" actId="1076"/>
          <ac:spMkLst>
            <pc:docMk/>
            <pc:sldMk cId="1640598158" sldId="257"/>
            <ac:spMk id="13" creationId="{AAD2D0AF-FF90-4350-89E0-584ED003B749}"/>
          </ac:spMkLst>
        </pc:spChg>
        <pc:spChg chg="mod">
          <ac:chgData name="gunwoo bae" userId="e753f662ce3e275b" providerId="LiveId" clId="{9B25ECB1-E6FB-4FBF-A43F-1038E3615EB1}" dt="2024-06-12T14:20:10.035" v="1415" actId="1076"/>
          <ac:spMkLst>
            <pc:docMk/>
            <pc:sldMk cId="1640598158" sldId="257"/>
            <ac:spMk id="19" creationId="{317BF401-FAD0-408E-A084-A97E896AD621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0" creationId="{4E70FE31-711C-4B4C-B441-54D4A21A67F4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1" creationId="{206C5F3A-AC26-4A10-B344-0D5CC2B8DF23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2" creationId="{274F0B7F-80CE-49A6-8730-006E310097C1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3" creationId="{C5CACF4B-4CA5-4363-9E3C-583EF36F8E60}"/>
          </ac:spMkLst>
        </pc:spChg>
        <pc:spChg chg="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4" creationId="{1EC3117C-87DE-4DE1-A6E0-BCEE3E7072F6}"/>
          </ac:spMkLst>
        </pc:spChg>
        <pc:spChg chg="add del mod topLvl">
          <ac:chgData name="gunwoo bae" userId="e753f662ce3e275b" providerId="LiveId" clId="{9B25ECB1-E6FB-4FBF-A43F-1038E3615EB1}" dt="2024-06-12T14:20:49.347" v="1433" actId="478"/>
          <ac:spMkLst>
            <pc:docMk/>
            <pc:sldMk cId="1640598158" sldId="257"/>
            <ac:spMk id="27" creationId="{30D591E1-DE0B-4521-AD33-EE5C49F743F8}"/>
          </ac:spMkLst>
        </pc:spChg>
        <pc:spChg chg="add mod">
          <ac:chgData name="gunwoo bae" userId="e753f662ce3e275b" providerId="LiveId" clId="{9B25ECB1-E6FB-4FBF-A43F-1038E3615EB1}" dt="2024-06-12T13:05:18.605" v="824" actId="164"/>
          <ac:spMkLst>
            <pc:docMk/>
            <pc:sldMk cId="1640598158" sldId="257"/>
            <ac:spMk id="33" creationId="{9BEF351A-41C2-46E8-8650-797C2B3EF201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4" creationId="{C489C978-F347-4F8D-BC28-A2EE4366028D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5" creationId="{41395484-71C6-4F3C-863E-DEE8F2784EBD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6" creationId="{7C062ECA-9849-444D-B787-9BF027FE844A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7" creationId="{1FCD696B-A4C1-452B-B247-2B3508B7C4CB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8" creationId="{BEB55179-F44B-433C-8C17-D460617A1339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39" creationId="{935A57F8-E736-4846-885B-BFED4633145E}"/>
          </ac:spMkLst>
        </pc:spChg>
        <pc:spChg chg="add mo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40" creationId="{31FF1DBD-67D5-4FF0-94FA-43200EACD129}"/>
          </ac:spMkLst>
        </pc:spChg>
        <pc:spChg chg="add mod ord topLvl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41" creationId="{D3480EE3-2889-45A1-9532-460AE356D0A9}"/>
          </ac:spMkLst>
        </pc:spChg>
        <pc:spChg chg="add mod">
          <ac:chgData name="gunwoo bae" userId="e753f662ce3e275b" providerId="LiveId" clId="{9B25ECB1-E6FB-4FBF-A43F-1038E3615EB1}" dt="2024-06-12T14:23:03.205" v="1492" actId="14100"/>
          <ac:spMkLst>
            <pc:docMk/>
            <pc:sldMk cId="1640598158" sldId="257"/>
            <ac:spMk id="42" creationId="{6216D669-5320-4B9F-B8C7-896ECA81A114}"/>
          </ac:spMkLst>
        </pc:spChg>
        <pc:spChg chg="add mod">
          <ac:chgData name="gunwoo bae" userId="e753f662ce3e275b" providerId="LiveId" clId="{9B25ECB1-E6FB-4FBF-A43F-1038E3615EB1}" dt="2024-06-12T14:22:37.390" v="1485" actId="14100"/>
          <ac:spMkLst>
            <pc:docMk/>
            <pc:sldMk cId="1640598158" sldId="257"/>
            <ac:spMk id="43" creationId="{8A969036-4A66-4E42-B137-98559C4F1CEA}"/>
          </ac:spMkLst>
        </pc:spChg>
        <pc:spChg chg="add mod">
          <ac:chgData name="gunwoo bae" userId="e753f662ce3e275b" providerId="LiveId" clId="{9B25ECB1-E6FB-4FBF-A43F-1038E3615EB1}" dt="2024-06-12T14:19:18.957" v="1401" actId="571"/>
          <ac:spMkLst>
            <pc:docMk/>
            <pc:sldMk cId="1640598158" sldId="257"/>
            <ac:spMk id="44" creationId="{07414DAC-761D-4FF4-9D07-C75695B76230}"/>
          </ac:spMkLst>
        </pc:spChg>
        <pc:spChg chg="add mod">
          <ac:chgData name="gunwoo bae" userId="e753f662ce3e275b" providerId="LiveId" clId="{9B25ECB1-E6FB-4FBF-A43F-1038E3615EB1}" dt="2024-06-12T14:23:09.775" v="1494" actId="14100"/>
          <ac:spMkLst>
            <pc:docMk/>
            <pc:sldMk cId="1640598158" sldId="257"/>
            <ac:spMk id="45" creationId="{96852C93-2167-4C26-B9AF-4352F55632FD}"/>
          </ac:spMkLst>
        </pc:spChg>
        <pc:spChg chg="add mod">
          <ac:chgData name="gunwoo bae" userId="e753f662ce3e275b" providerId="LiveId" clId="{9B25ECB1-E6FB-4FBF-A43F-1038E3615EB1}" dt="2024-06-12T14:22:22.107" v="1480" actId="113"/>
          <ac:spMkLst>
            <pc:docMk/>
            <pc:sldMk cId="1640598158" sldId="257"/>
            <ac:spMk id="46" creationId="{52E7C50B-8CB8-4ECF-9F3C-AF7EE220CCB9}"/>
          </ac:spMkLst>
        </pc:spChg>
        <pc:spChg chg="add mod">
          <ac:chgData name="gunwoo bae" userId="e753f662ce3e275b" providerId="LiveId" clId="{9B25ECB1-E6FB-4FBF-A43F-1038E3615EB1}" dt="2024-06-12T14:23:06.431" v="1493" actId="14100"/>
          <ac:spMkLst>
            <pc:docMk/>
            <pc:sldMk cId="1640598158" sldId="257"/>
            <ac:spMk id="47" creationId="{EBA7EED0-124D-4157-9CDA-455BAEEDC229}"/>
          </ac:spMkLst>
        </pc:spChg>
        <pc:spChg chg="add mod">
          <ac:chgData name="gunwoo bae" userId="e753f662ce3e275b" providerId="LiveId" clId="{9B25ECB1-E6FB-4FBF-A43F-1038E3615EB1}" dt="2024-06-12T14:23:17.664" v="1497" actId="14100"/>
          <ac:spMkLst>
            <pc:docMk/>
            <pc:sldMk cId="1640598158" sldId="257"/>
            <ac:spMk id="48" creationId="{C7700690-B182-4914-A05F-AA453891468A}"/>
          </ac:spMkLst>
        </pc:spChg>
        <pc:spChg chg="add del mod">
          <ac:chgData name="gunwoo bae" userId="e753f662ce3e275b" providerId="LiveId" clId="{9B25ECB1-E6FB-4FBF-A43F-1038E3615EB1}" dt="2024-06-12T14:20:13.544" v="1417"/>
          <ac:spMkLst>
            <pc:docMk/>
            <pc:sldMk cId="1640598158" sldId="257"/>
            <ac:spMk id="50" creationId="{D9EDD1CC-23D2-47F6-A3A5-4730C5E4C335}"/>
          </ac:spMkLst>
        </pc:spChg>
        <pc:spChg chg="add del mod">
          <ac:chgData name="gunwoo bae" userId="e753f662ce3e275b" providerId="LiveId" clId="{9B25ECB1-E6FB-4FBF-A43F-1038E3615EB1}" dt="2024-06-12T14:20:13.544" v="1417"/>
          <ac:spMkLst>
            <pc:docMk/>
            <pc:sldMk cId="1640598158" sldId="257"/>
            <ac:spMk id="51" creationId="{73E70D82-8850-47F6-AFF3-4C7341F382B6}"/>
          </ac:spMkLst>
        </pc:spChg>
        <pc:spChg chg="add mod">
          <ac:chgData name="gunwoo bae" userId="e753f662ce3e275b" providerId="LiveId" clId="{9B25ECB1-E6FB-4FBF-A43F-1038E3615EB1}" dt="2024-06-12T14:23:12.391" v="1495" actId="14100"/>
          <ac:spMkLst>
            <pc:docMk/>
            <pc:sldMk cId="1640598158" sldId="257"/>
            <ac:spMk id="52" creationId="{F991C589-F310-4631-87C7-69937CE9FF4A}"/>
          </ac:spMkLst>
        </pc:spChg>
        <pc:spChg chg="add mod">
          <ac:chgData name="gunwoo bae" userId="e753f662ce3e275b" providerId="LiveId" clId="{9B25ECB1-E6FB-4FBF-A43F-1038E3615EB1}" dt="2024-06-12T14:22:06.412" v="1478" actId="1076"/>
          <ac:spMkLst>
            <pc:docMk/>
            <pc:sldMk cId="1640598158" sldId="257"/>
            <ac:spMk id="55" creationId="{EE8C7BC0-208D-4775-A2C7-74E4174E7922}"/>
          </ac:spMkLst>
        </pc:spChg>
        <pc:grpChg chg="add del mod">
          <ac:chgData name="gunwoo bae" userId="e753f662ce3e275b" providerId="LiveId" clId="{9B25ECB1-E6FB-4FBF-A43F-1038E3615EB1}" dt="2024-06-12T12:43:43.710" v="743" actId="165"/>
          <ac:grpSpMkLst>
            <pc:docMk/>
            <pc:sldMk cId="1640598158" sldId="257"/>
            <ac:grpSpMk id="6" creationId="{2B2C3507-E4A0-4473-AB75-B2D5A11B3626}"/>
          </ac:grpSpMkLst>
        </pc:grpChg>
        <pc:grpChg chg="add mod">
          <ac:chgData name="gunwoo bae" userId="e753f662ce3e275b" providerId="LiveId" clId="{9B25ECB1-E6FB-4FBF-A43F-1038E3615EB1}" dt="2024-06-12T14:20:54.740" v="1435" actId="1076"/>
          <ac:grpSpMkLst>
            <pc:docMk/>
            <pc:sldMk cId="1640598158" sldId="257"/>
            <ac:grpSpMk id="7" creationId="{758DB7B3-EA4B-449C-87DD-E7ED6E72FC86}"/>
          </ac:grpSpMkLst>
        </pc:grpChg>
        <pc:grpChg chg="add mod">
          <ac:chgData name="gunwoo bae" userId="e753f662ce3e275b" providerId="LiveId" clId="{9B25ECB1-E6FB-4FBF-A43F-1038E3615EB1}" dt="2024-06-12T14:22:42.728" v="1488" actId="1076"/>
          <ac:grpSpMkLst>
            <pc:docMk/>
            <pc:sldMk cId="1640598158" sldId="257"/>
            <ac:grpSpMk id="9" creationId="{F3EE3FAB-3EF0-4CCB-A1E9-EEB2AF8575A9}"/>
          </ac:grpSpMkLst>
        </pc:grpChg>
        <pc:grpChg chg="del mod">
          <ac:chgData name="gunwoo bae" userId="e753f662ce3e275b" providerId="LiveId" clId="{9B25ECB1-E6FB-4FBF-A43F-1038E3615EB1}" dt="2024-06-12T12:42:39.324" v="730" actId="165"/>
          <ac:grpSpMkLst>
            <pc:docMk/>
            <pc:sldMk cId="1640598158" sldId="257"/>
            <ac:grpSpMk id="10" creationId="{8EE25A06-830C-4BAE-81CD-7DD0420C22BD}"/>
          </ac:grpSpMkLst>
        </pc:grpChg>
        <pc:grpChg chg="add mod">
          <ac:chgData name="gunwoo bae" userId="e753f662ce3e275b" providerId="LiveId" clId="{9B25ECB1-E6FB-4FBF-A43F-1038E3615EB1}" dt="2024-06-12T14:23:22.268" v="1498" actId="1076"/>
          <ac:grpSpMkLst>
            <pc:docMk/>
            <pc:sldMk cId="1640598158" sldId="257"/>
            <ac:grpSpMk id="11" creationId="{048DFAE9-1182-4D3F-9F44-D22BEBE41635}"/>
          </ac:grpSpMkLst>
        </pc:grpChg>
        <pc:grpChg chg="del mod">
          <ac:chgData name="gunwoo bae" userId="e753f662ce3e275b" providerId="LiveId" clId="{9B25ECB1-E6FB-4FBF-A43F-1038E3615EB1}" dt="2024-06-12T14:20:33.179" v="1426" actId="478"/>
          <ac:grpSpMkLst>
            <pc:docMk/>
            <pc:sldMk cId="1640598158" sldId="257"/>
            <ac:grpSpMk id="28" creationId="{6B09E8D4-BB04-440A-A076-77FF09AD6736}"/>
          </ac:grpSpMkLst>
        </pc:grpChg>
        <pc:grpChg chg="del mod">
          <ac:chgData name="gunwoo bae" userId="e753f662ce3e275b" providerId="LiveId" clId="{9B25ECB1-E6FB-4FBF-A43F-1038E3615EB1}" dt="2024-06-12T12:43:54.219" v="748" actId="165"/>
          <ac:grpSpMkLst>
            <pc:docMk/>
            <pc:sldMk cId="1640598158" sldId="257"/>
            <ac:grpSpMk id="29" creationId="{FCD87286-625C-4693-9FF5-B3FCBAE137F6}"/>
          </ac:grpSpMkLst>
        </pc:grpChg>
        <pc:grpChg chg="del mod">
          <ac:chgData name="gunwoo bae" userId="e753f662ce3e275b" providerId="LiveId" clId="{9B25ECB1-E6FB-4FBF-A43F-1038E3615EB1}" dt="2024-06-12T14:20:34.018" v="1427" actId="478"/>
          <ac:grpSpMkLst>
            <pc:docMk/>
            <pc:sldMk cId="1640598158" sldId="257"/>
            <ac:grpSpMk id="30" creationId="{28A95457-9FBE-4BE3-9A75-6365AE384B85}"/>
          </ac:grpSpMkLst>
        </pc:grpChg>
        <pc:grpChg chg="del">
          <ac:chgData name="gunwoo bae" userId="e753f662ce3e275b" providerId="LiveId" clId="{9B25ECB1-E6FB-4FBF-A43F-1038E3615EB1}" dt="2024-06-12T14:20:29.656" v="1425" actId="478"/>
          <ac:grpSpMkLst>
            <pc:docMk/>
            <pc:sldMk cId="1640598158" sldId="257"/>
            <ac:grpSpMk id="31" creationId="{65C9E794-00D7-44A8-9E18-CCB371F43AD6}"/>
          </ac:grpSpMkLst>
        </pc:grpChg>
        <pc:grpChg chg="add mod">
          <ac:chgData name="gunwoo bae" userId="e753f662ce3e275b" providerId="LiveId" clId="{9B25ECB1-E6FB-4FBF-A43F-1038E3615EB1}" dt="2024-06-12T14:21:17.240" v="1441" actId="1076"/>
          <ac:grpSpMkLst>
            <pc:docMk/>
            <pc:sldMk cId="1640598158" sldId="257"/>
            <ac:grpSpMk id="49" creationId="{3C3C051E-48A8-48BF-A03E-55D226F6945C}"/>
          </ac:grpSpMkLst>
        </pc:grpChg>
        <pc:grpChg chg="add mod">
          <ac:chgData name="gunwoo bae" userId="e753f662ce3e275b" providerId="LiveId" clId="{9B25ECB1-E6FB-4FBF-A43F-1038E3615EB1}" dt="2024-06-12T14:21:17.991" v="1442" actId="1076"/>
          <ac:grpSpMkLst>
            <pc:docMk/>
            <pc:sldMk cId="1640598158" sldId="257"/>
            <ac:grpSpMk id="53" creationId="{B400FC07-6985-4C5D-94AE-23A0401FEFA1}"/>
          </ac:grpSpMkLst>
        </pc:grpChg>
        <pc:grpChg chg="add mod">
          <ac:chgData name="gunwoo bae" userId="e753f662ce3e275b" providerId="LiveId" clId="{9B25ECB1-E6FB-4FBF-A43F-1038E3615EB1}" dt="2024-06-12T14:21:32.393" v="1450" actId="1076"/>
          <ac:grpSpMkLst>
            <pc:docMk/>
            <pc:sldMk cId="1640598158" sldId="257"/>
            <ac:grpSpMk id="54" creationId="{98A63867-35DF-4191-B14B-0B57B21CCD43}"/>
          </ac:grpSpMkLst>
        </pc:grpChg>
        <pc:picChg chg="add mod">
          <ac:chgData name="gunwoo bae" userId="e753f662ce3e275b" providerId="LiveId" clId="{9B25ECB1-E6FB-4FBF-A43F-1038E3615EB1}" dt="2024-06-12T13:05:18.605" v="824" actId="164"/>
          <ac:picMkLst>
            <pc:docMk/>
            <pc:sldMk cId="1640598158" sldId="257"/>
            <ac:picMk id="32" creationId="{587477C7-2E72-4B39-85DC-D46820D7D327}"/>
          </ac:picMkLst>
        </pc:picChg>
      </pc:sldChg>
      <pc:sldChg chg="add del">
        <pc:chgData name="gunwoo bae" userId="e753f662ce3e275b" providerId="LiveId" clId="{9B25ECB1-E6FB-4FBF-A43F-1038E3615EB1}" dt="2024-06-13T08:22:24.909" v="3866" actId="47"/>
        <pc:sldMkLst>
          <pc:docMk/>
          <pc:sldMk cId="2612496353" sldId="257"/>
        </pc:sldMkLst>
      </pc:sldChg>
      <pc:sldChg chg="addSp delSp modSp add mod modNotesTx">
        <pc:chgData name="gunwoo bae" userId="e753f662ce3e275b" providerId="LiveId" clId="{9B25ECB1-E6FB-4FBF-A43F-1038E3615EB1}" dt="2024-06-13T08:24:29.232" v="4020" actId="20577"/>
        <pc:sldMkLst>
          <pc:docMk/>
          <pc:sldMk cId="1615552826" sldId="258"/>
        </pc:sldMkLst>
        <pc:spChg chg="del mod topLvl">
          <ac:chgData name="gunwoo bae" userId="e753f662ce3e275b" providerId="LiveId" clId="{9B25ECB1-E6FB-4FBF-A43F-1038E3615EB1}" dt="2024-06-12T13:42:50.700" v="1211" actId="478"/>
          <ac:spMkLst>
            <pc:docMk/>
            <pc:sldMk cId="1615552826" sldId="258"/>
            <ac:spMk id="6" creationId="{DF45AD49-A0E0-497A-8261-1A5DCEA16F4B}"/>
          </ac:spMkLst>
        </pc:spChg>
        <pc:spChg chg="del mod topLvl">
          <ac:chgData name="gunwoo bae" userId="e753f662ce3e275b" providerId="LiveId" clId="{9B25ECB1-E6FB-4FBF-A43F-1038E3615EB1}" dt="2024-06-12T14:17:39.418" v="1355" actId="478"/>
          <ac:spMkLst>
            <pc:docMk/>
            <pc:sldMk cId="1615552826" sldId="258"/>
            <ac:spMk id="7" creationId="{40B2C9C3-9CC9-4140-A543-1E6ABE88167F}"/>
          </ac:spMkLst>
        </pc:spChg>
        <pc:spChg chg="add mod ord">
          <ac:chgData name="gunwoo bae" userId="e753f662ce3e275b" providerId="LiveId" clId="{9B25ECB1-E6FB-4FBF-A43F-1038E3615EB1}" dt="2024-06-12T14:17:25.349" v="1352" actId="14100"/>
          <ac:spMkLst>
            <pc:docMk/>
            <pc:sldMk cId="1615552826" sldId="258"/>
            <ac:spMk id="14" creationId="{CF1CE1CE-48FA-48E3-8D0F-0133D9E6FEF1}"/>
          </ac:spMkLst>
        </pc:spChg>
        <pc:spChg chg="add mod">
          <ac:chgData name="gunwoo bae" userId="e753f662ce3e275b" providerId="LiveId" clId="{9B25ECB1-E6FB-4FBF-A43F-1038E3615EB1}" dt="2024-06-12T14:17:01.432" v="1346" actId="207"/>
          <ac:spMkLst>
            <pc:docMk/>
            <pc:sldMk cId="1615552826" sldId="258"/>
            <ac:spMk id="22" creationId="{BBF6A86D-B4D0-4E06-ABDA-9B2B855015D8}"/>
          </ac:spMkLst>
        </pc:spChg>
        <pc:spChg chg="del mod topLvl">
          <ac:chgData name="gunwoo bae" userId="e753f662ce3e275b" providerId="LiveId" clId="{9B25ECB1-E6FB-4FBF-A43F-1038E3615EB1}" dt="2024-06-12T13:30:39.979" v="1103" actId="478"/>
          <ac:spMkLst>
            <pc:docMk/>
            <pc:sldMk cId="1615552826" sldId="258"/>
            <ac:spMk id="30" creationId="{E76C3D2B-39EA-4766-AE7B-7F72C1E99542}"/>
          </ac:spMkLst>
        </pc:spChg>
        <pc:spChg chg="add mod">
          <ac:chgData name="gunwoo bae" userId="e753f662ce3e275b" providerId="LiveId" clId="{9B25ECB1-E6FB-4FBF-A43F-1038E3615EB1}" dt="2024-06-12T13:22:36.031" v="995"/>
          <ac:spMkLst>
            <pc:docMk/>
            <pc:sldMk cId="1615552826" sldId="258"/>
            <ac:spMk id="34" creationId="{825B0A67-27E0-4C1B-9535-9F4B8E290B74}"/>
          </ac:spMkLst>
        </pc:spChg>
        <pc:spChg chg="add del mod">
          <ac:chgData name="gunwoo bae" userId="e753f662ce3e275b" providerId="LiveId" clId="{9B25ECB1-E6FB-4FBF-A43F-1038E3615EB1}" dt="2024-06-13T06:08:03.938" v="3565" actId="478"/>
          <ac:spMkLst>
            <pc:docMk/>
            <pc:sldMk cId="1615552826" sldId="258"/>
            <ac:spMk id="35" creationId="{BE706D6C-65A1-4262-B80F-D8C4EBB67763}"/>
          </ac:spMkLst>
        </pc:spChg>
        <pc:spChg chg="add mod">
          <ac:chgData name="gunwoo bae" userId="e753f662ce3e275b" providerId="LiveId" clId="{9B25ECB1-E6FB-4FBF-A43F-1038E3615EB1}" dt="2024-06-12T13:22:36.031" v="995"/>
          <ac:spMkLst>
            <pc:docMk/>
            <pc:sldMk cId="1615552826" sldId="258"/>
            <ac:spMk id="36" creationId="{FF1A0983-6767-4AA4-A050-102BC117D6B1}"/>
          </ac:spMkLst>
        </pc:spChg>
        <pc:spChg chg="mod">
          <ac:chgData name="gunwoo bae" userId="e753f662ce3e275b" providerId="LiveId" clId="{9B25ECB1-E6FB-4FBF-A43F-1038E3615EB1}" dt="2024-06-12T13:31:08.104" v="1114" actId="1076"/>
          <ac:spMkLst>
            <pc:docMk/>
            <pc:sldMk cId="1615552826" sldId="258"/>
            <ac:spMk id="37" creationId="{C613BD66-43D0-445E-87BD-7B67A7B9F1BF}"/>
          </ac:spMkLst>
        </pc:spChg>
        <pc:spChg chg="add del mod topLvl">
          <ac:chgData name="gunwoo bae" userId="e753f662ce3e275b" providerId="LiveId" clId="{9B25ECB1-E6FB-4FBF-A43F-1038E3615EB1}" dt="2024-06-12T13:24:09.519" v="1006" actId="478"/>
          <ac:spMkLst>
            <pc:docMk/>
            <pc:sldMk cId="1615552826" sldId="258"/>
            <ac:spMk id="39" creationId="{25991BF0-2174-4C08-962E-8C7F04478BBD}"/>
          </ac:spMkLst>
        </pc:spChg>
        <pc:spChg chg="add del mod topLvl">
          <ac:chgData name="gunwoo bae" userId="e753f662ce3e275b" providerId="LiveId" clId="{9B25ECB1-E6FB-4FBF-A43F-1038E3615EB1}" dt="2024-06-12T13:22:42.223" v="999" actId="478"/>
          <ac:spMkLst>
            <pc:docMk/>
            <pc:sldMk cId="1615552826" sldId="258"/>
            <ac:spMk id="40" creationId="{B13F132E-924A-4019-B78E-E9E4C5F37E3C}"/>
          </ac:spMkLst>
        </pc:spChg>
        <pc:spChg chg="del">
          <ac:chgData name="gunwoo bae" userId="e753f662ce3e275b" providerId="LiveId" clId="{9B25ECB1-E6FB-4FBF-A43F-1038E3615EB1}" dt="2024-06-12T13:20:17.439" v="985" actId="478"/>
          <ac:spMkLst>
            <pc:docMk/>
            <pc:sldMk cId="1615552826" sldId="258"/>
            <ac:spMk id="44" creationId="{9910B60B-CA23-43DE-B382-5C7FFDA80398}"/>
          </ac:spMkLst>
        </pc:spChg>
        <pc:spChg chg="add del mod">
          <ac:chgData name="gunwoo bae" userId="e753f662ce3e275b" providerId="LiveId" clId="{9B25ECB1-E6FB-4FBF-A43F-1038E3615EB1}" dt="2024-06-12T13:25:50.478" v="1049" actId="21"/>
          <ac:spMkLst>
            <pc:docMk/>
            <pc:sldMk cId="1615552826" sldId="258"/>
            <ac:spMk id="49" creationId="{1FCAA07C-903A-45D7-A961-27398A28705B}"/>
          </ac:spMkLst>
        </pc:spChg>
        <pc:spChg chg="add del mod">
          <ac:chgData name="gunwoo bae" userId="e753f662ce3e275b" providerId="LiveId" clId="{9B25ECB1-E6FB-4FBF-A43F-1038E3615EB1}" dt="2024-06-12T13:25:50.478" v="1049" actId="21"/>
          <ac:spMkLst>
            <pc:docMk/>
            <pc:sldMk cId="1615552826" sldId="258"/>
            <ac:spMk id="51" creationId="{D549C67C-A391-4A4E-BEC5-519D4A0DB4B1}"/>
          </ac:spMkLst>
        </pc:spChg>
        <pc:spChg chg="add del mod">
          <ac:chgData name="gunwoo bae" userId="e753f662ce3e275b" providerId="LiveId" clId="{9B25ECB1-E6FB-4FBF-A43F-1038E3615EB1}" dt="2024-06-12T13:25:54.585" v="1052" actId="478"/>
          <ac:spMkLst>
            <pc:docMk/>
            <pc:sldMk cId="1615552826" sldId="258"/>
            <ac:spMk id="53" creationId="{2387BE5B-AF1F-4E6D-B62B-0F6A30CA12D4}"/>
          </ac:spMkLst>
        </pc:spChg>
        <pc:spChg chg="add mod">
          <ac:chgData name="gunwoo bae" userId="e753f662ce3e275b" providerId="LiveId" clId="{9B25ECB1-E6FB-4FBF-A43F-1038E3615EB1}" dt="2024-06-12T14:30:55.284" v="1515" actId="1076"/>
          <ac:spMkLst>
            <pc:docMk/>
            <pc:sldMk cId="1615552826" sldId="258"/>
            <ac:spMk id="56" creationId="{A84CC5FE-6CC0-4C04-A13E-D48D1D5280DA}"/>
          </ac:spMkLst>
        </pc:spChg>
        <pc:spChg chg="add mod">
          <ac:chgData name="gunwoo bae" userId="e753f662ce3e275b" providerId="LiveId" clId="{9B25ECB1-E6FB-4FBF-A43F-1038E3615EB1}" dt="2024-06-12T13:48:38.949" v="1321" actId="1076"/>
          <ac:spMkLst>
            <pc:docMk/>
            <pc:sldMk cId="1615552826" sldId="258"/>
            <ac:spMk id="58" creationId="{5E617904-4751-4A3F-9891-DEFD6B561C84}"/>
          </ac:spMkLst>
        </pc:spChg>
        <pc:spChg chg="add mod">
          <ac:chgData name="gunwoo bae" userId="e753f662ce3e275b" providerId="LiveId" clId="{9B25ECB1-E6FB-4FBF-A43F-1038E3615EB1}" dt="2024-06-12T13:48:51.234" v="1327" actId="1076"/>
          <ac:spMkLst>
            <pc:docMk/>
            <pc:sldMk cId="1615552826" sldId="258"/>
            <ac:spMk id="59" creationId="{03A2947C-2F2E-4AA2-8573-D6B65F342B67}"/>
          </ac:spMkLst>
        </pc:spChg>
        <pc:spChg chg="add mod">
          <ac:chgData name="gunwoo bae" userId="e753f662ce3e275b" providerId="LiveId" clId="{9B25ECB1-E6FB-4FBF-A43F-1038E3615EB1}" dt="2024-06-12T13:48:47.673" v="1326" actId="1076"/>
          <ac:spMkLst>
            <pc:docMk/>
            <pc:sldMk cId="1615552826" sldId="258"/>
            <ac:spMk id="60" creationId="{411291CB-F4BA-4ACB-9B82-3419F3C205CF}"/>
          </ac:spMkLst>
        </pc:spChg>
        <pc:spChg chg="mod">
          <ac:chgData name="gunwoo bae" userId="e753f662ce3e275b" providerId="LiveId" clId="{9B25ECB1-E6FB-4FBF-A43F-1038E3615EB1}" dt="2024-06-12T13:48:59.177" v="1329" actId="1076"/>
          <ac:spMkLst>
            <pc:docMk/>
            <pc:sldMk cId="1615552826" sldId="258"/>
            <ac:spMk id="62" creationId="{AE3ADE0A-29D6-4F35-815C-14F77D8A9948}"/>
          </ac:spMkLst>
        </pc:spChg>
        <pc:spChg chg="del mod">
          <ac:chgData name="gunwoo bae" userId="e753f662ce3e275b" providerId="LiveId" clId="{9B25ECB1-E6FB-4FBF-A43F-1038E3615EB1}" dt="2024-06-12T13:25:33.661" v="1038" actId="21"/>
          <ac:spMkLst>
            <pc:docMk/>
            <pc:sldMk cId="1615552826" sldId="258"/>
            <ac:spMk id="64" creationId="{987A074E-F305-43AD-81F7-845875AD5BB2}"/>
          </ac:spMkLst>
        </pc:spChg>
        <pc:spChg chg="add mod">
          <ac:chgData name="gunwoo bae" userId="e753f662ce3e275b" providerId="LiveId" clId="{9B25ECB1-E6FB-4FBF-A43F-1038E3615EB1}" dt="2024-06-12T14:58:47.183" v="1807" actId="14100"/>
          <ac:spMkLst>
            <pc:docMk/>
            <pc:sldMk cId="1615552826" sldId="258"/>
            <ac:spMk id="73" creationId="{703D634F-E362-49D2-B65C-6B48AA10A94B}"/>
          </ac:spMkLst>
        </pc:spChg>
        <pc:spChg chg="mod">
          <ac:chgData name="gunwoo bae" userId="e753f662ce3e275b" providerId="LiveId" clId="{9B25ECB1-E6FB-4FBF-A43F-1038E3615EB1}" dt="2024-06-12T14:18:44.243" v="1393" actId="14100"/>
          <ac:spMkLst>
            <pc:docMk/>
            <pc:sldMk cId="1615552826" sldId="258"/>
            <ac:spMk id="75" creationId="{B71889E7-93BB-4042-8457-528575BEB713}"/>
          </ac:spMkLst>
        </pc:spChg>
        <pc:grpChg chg="del mod">
          <ac:chgData name="gunwoo bae" userId="e753f662ce3e275b" providerId="LiveId" clId="{9B25ECB1-E6FB-4FBF-A43F-1038E3615EB1}" dt="2024-06-12T13:17:43.901" v="933" actId="165"/>
          <ac:grpSpMkLst>
            <pc:docMk/>
            <pc:sldMk cId="1615552826" sldId="258"/>
            <ac:grpSpMk id="10" creationId="{785996F3-D2E6-4392-B542-9BAFDB72FCEE}"/>
          </ac:grpSpMkLst>
        </pc:grpChg>
        <pc:grpChg chg="add mod">
          <ac:chgData name="gunwoo bae" userId="e753f662ce3e275b" providerId="LiveId" clId="{9B25ECB1-E6FB-4FBF-A43F-1038E3615EB1}" dt="2024-06-12T13:41:28.509" v="1194" actId="1076"/>
          <ac:grpSpMkLst>
            <pc:docMk/>
            <pc:sldMk cId="1615552826" sldId="258"/>
            <ac:grpSpMk id="17" creationId="{5209CC02-3990-4823-9832-FD6FDBAB1134}"/>
          </ac:grpSpMkLst>
        </pc:grpChg>
        <pc:grpChg chg="add mod">
          <ac:chgData name="gunwoo bae" userId="e753f662ce3e275b" providerId="LiveId" clId="{9B25ECB1-E6FB-4FBF-A43F-1038E3615EB1}" dt="2024-06-12T13:41:36.031" v="1198" actId="1076"/>
          <ac:grpSpMkLst>
            <pc:docMk/>
            <pc:sldMk cId="1615552826" sldId="258"/>
            <ac:grpSpMk id="18" creationId="{5240ECFE-98D1-47F0-908F-82D8FE1CB40B}"/>
          </ac:grpSpMkLst>
        </pc:grpChg>
        <pc:grpChg chg="add mod">
          <ac:chgData name="gunwoo bae" userId="e753f662ce3e275b" providerId="LiveId" clId="{9B25ECB1-E6FB-4FBF-A43F-1038E3615EB1}" dt="2024-06-12T14:30:48.634" v="1513" actId="1076"/>
          <ac:grpSpMkLst>
            <pc:docMk/>
            <pc:sldMk cId="1615552826" sldId="258"/>
            <ac:grpSpMk id="21" creationId="{7674F4B2-51D7-4DE8-B7D9-5FE867D05399}"/>
          </ac:grpSpMkLst>
        </pc:grpChg>
        <pc:grpChg chg="add del mod">
          <ac:chgData name="gunwoo bae" userId="e753f662ce3e275b" providerId="LiveId" clId="{9B25ECB1-E6FB-4FBF-A43F-1038E3615EB1}" dt="2024-06-13T06:07:58.676" v="3562" actId="478"/>
          <ac:grpSpMkLst>
            <pc:docMk/>
            <pc:sldMk cId="1615552826" sldId="258"/>
            <ac:grpSpMk id="23" creationId="{61921DC7-490D-42EF-9A24-FEB8A9018DA9}"/>
          </ac:grpSpMkLst>
        </pc:grpChg>
        <pc:grpChg chg="add del mod">
          <ac:chgData name="gunwoo bae" userId="e753f662ce3e275b" providerId="LiveId" clId="{9B25ECB1-E6FB-4FBF-A43F-1038E3615EB1}" dt="2024-06-12T13:30:39.979" v="1103" actId="478"/>
          <ac:grpSpMkLst>
            <pc:docMk/>
            <pc:sldMk cId="1615552826" sldId="258"/>
            <ac:grpSpMk id="31" creationId="{336C7EE8-ADC2-4B5B-AFDF-6E4B26A389ED}"/>
          </ac:grpSpMkLst>
        </pc:grpChg>
        <pc:grpChg chg="add del mod">
          <ac:chgData name="gunwoo bae" userId="e753f662ce3e275b" providerId="LiveId" clId="{9B25ECB1-E6FB-4FBF-A43F-1038E3615EB1}" dt="2024-06-12T13:24:09.040" v="1005" actId="478"/>
          <ac:grpSpMkLst>
            <pc:docMk/>
            <pc:sldMk cId="1615552826" sldId="258"/>
            <ac:grpSpMk id="33" creationId="{A8885EE7-3109-4C42-A9B6-A1DEBC817DFD}"/>
          </ac:grpSpMkLst>
        </pc:grpChg>
        <pc:grpChg chg="del mod">
          <ac:chgData name="gunwoo bae" userId="e753f662ce3e275b" providerId="LiveId" clId="{9B25ECB1-E6FB-4FBF-A43F-1038E3615EB1}" dt="2024-06-12T13:18:38.674" v="949" actId="165"/>
          <ac:grpSpMkLst>
            <pc:docMk/>
            <pc:sldMk cId="1615552826" sldId="258"/>
            <ac:grpSpMk id="35" creationId="{ABD31A34-2A08-4B8D-A66B-F9A4AD03353F}"/>
          </ac:grpSpMkLst>
        </pc:grpChg>
        <pc:grpChg chg="add del mod">
          <ac:chgData name="gunwoo bae" userId="e753f662ce3e275b" providerId="LiveId" clId="{9B25ECB1-E6FB-4FBF-A43F-1038E3615EB1}" dt="2024-06-12T13:22:42.223" v="999" actId="478"/>
          <ac:grpSpMkLst>
            <pc:docMk/>
            <pc:sldMk cId="1615552826" sldId="258"/>
            <ac:grpSpMk id="38" creationId="{304B2D01-BC46-41BC-B58F-FC9BFF757771}"/>
          </ac:grpSpMkLst>
        </pc:grpChg>
        <pc:grpChg chg="add mod">
          <ac:chgData name="gunwoo bae" userId="e753f662ce3e275b" providerId="LiveId" clId="{9B25ECB1-E6FB-4FBF-A43F-1038E3615EB1}" dt="2024-06-12T13:41:44.024" v="1201" actId="571"/>
          <ac:grpSpMkLst>
            <pc:docMk/>
            <pc:sldMk cId="1615552826" sldId="258"/>
            <ac:grpSpMk id="66" creationId="{FD3FF49B-ABC3-4533-8F11-2920B81A7013}"/>
          </ac:grpSpMkLst>
        </pc:grpChg>
        <pc:graphicFrameChg chg="add del mod modGraphic">
          <ac:chgData name="gunwoo bae" userId="e753f662ce3e275b" providerId="LiveId" clId="{9B25ECB1-E6FB-4FBF-A43F-1038E3615EB1}" dt="2024-06-12T13:22:40.307" v="997" actId="478"/>
          <ac:graphicFrameMkLst>
            <pc:docMk/>
            <pc:sldMk cId="1615552826" sldId="258"/>
            <ac:graphicFrameMk id="2" creationId="{E8FAD11C-3044-4281-9868-7719B3242FD5}"/>
          </ac:graphicFrameMkLst>
        </pc:graphicFrameChg>
        <pc:picChg chg="add del mod">
          <ac:chgData name="gunwoo bae" userId="e753f662ce3e275b" providerId="LiveId" clId="{9B25ECB1-E6FB-4FBF-A43F-1038E3615EB1}" dt="2024-06-12T13:40:55.619" v="1180" actId="478"/>
          <ac:picMkLst>
            <pc:docMk/>
            <pc:sldMk cId="1615552826" sldId="258"/>
            <ac:picMk id="4" creationId="{36BEB203-A944-40DA-8EA8-82D3C1B10595}"/>
          </ac:picMkLst>
        </pc:picChg>
        <pc:picChg chg="del mod topLvl">
          <ac:chgData name="gunwoo bae" userId="e753f662ce3e275b" providerId="LiveId" clId="{9B25ECB1-E6FB-4FBF-A43F-1038E3615EB1}" dt="2024-06-12T13:25:23.597" v="1032" actId="21"/>
          <ac:picMkLst>
            <pc:docMk/>
            <pc:sldMk cId="1615552826" sldId="258"/>
            <ac:picMk id="8" creationId="{2FD43448-3326-4EFB-84DC-987DE0260F20}"/>
          </ac:picMkLst>
        </pc:picChg>
        <pc:picChg chg="add del mod">
          <ac:chgData name="gunwoo bae" userId="e753f662ce3e275b" providerId="LiveId" clId="{9B25ECB1-E6FB-4FBF-A43F-1038E3615EB1}" dt="2024-06-12T13:29:08.930" v="1084" actId="21"/>
          <ac:picMkLst>
            <pc:docMk/>
            <pc:sldMk cId="1615552826" sldId="258"/>
            <ac:picMk id="9" creationId="{B8988755-7F5C-4C43-A943-ACD2CFE637DD}"/>
          </ac:picMkLst>
        </pc:picChg>
        <pc:picChg chg="mod topLvl">
          <ac:chgData name="gunwoo bae" userId="e753f662ce3e275b" providerId="LiveId" clId="{9B25ECB1-E6FB-4FBF-A43F-1038E3615EB1}" dt="2024-06-12T14:17:55.836" v="1359" actId="1076"/>
          <ac:picMkLst>
            <pc:docMk/>
            <pc:sldMk cId="1615552826" sldId="258"/>
            <ac:picMk id="11" creationId="{72953128-3F02-4E55-B085-EB03B613771F}"/>
          </ac:picMkLst>
        </pc:picChg>
        <pc:picChg chg="add mod">
          <ac:chgData name="gunwoo bae" userId="e753f662ce3e275b" providerId="LiveId" clId="{9B25ECB1-E6FB-4FBF-A43F-1038E3615EB1}" dt="2024-06-12T15:13:13.210" v="1929" actId="164"/>
          <ac:picMkLst>
            <pc:docMk/>
            <pc:sldMk cId="1615552826" sldId="258"/>
            <ac:picMk id="13" creationId="{14E66B7C-8F19-48CD-8876-CB204CA5554F}"/>
          </ac:picMkLst>
        </pc:picChg>
        <pc:picChg chg="add mod ord">
          <ac:chgData name="gunwoo bae" userId="e753f662ce3e275b" providerId="LiveId" clId="{9B25ECB1-E6FB-4FBF-A43F-1038E3615EB1}" dt="2024-06-12T13:41:36.031" v="1198" actId="1076"/>
          <ac:picMkLst>
            <pc:docMk/>
            <pc:sldMk cId="1615552826" sldId="258"/>
            <ac:picMk id="16" creationId="{259AEF83-DBAC-4317-9D4B-62541CEFB34D}"/>
          </ac:picMkLst>
        </pc:picChg>
        <pc:picChg chg="add del mod">
          <ac:chgData name="gunwoo bae" userId="e753f662ce3e275b" providerId="LiveId" clId="{9B25ECB1-E6FB-4FBF-A43F-1038E3615EB1}" dt="2024-06-12T13:45:10.485" v="1278" actId="478"/>
          <ac:picMkLst>
            <pc:docMk/>
            <pc:sldMk cId="1615552826" sldId="258"/>
            <ac:picMk id="20" creationId="{565745B1-C4DB-40CD-B9BD-CA3A1BBA096F}"/>
          </ac:picMkLst>
        </pc:picChg>
        <pc:picChg chg="del mod topLvl">
          <ac:chgData name="gunwoo bae" userId="e753f662ce3e275b" providerId="LiveId" clId="{9B25ECB1-E6FB-4FBF-A43F-1038E3615EB1}" dt="2024-06-12T13:25:50.478" v="1049" actId="21"/>
          <ac:picMkLst>
            <pc:docMk/>
            <pc:sldMk cId="1615552826" sldId="258"/>
            <ac:picMk id="32" creationId="{E200497F-771C-4415-AE23-54FE103DEA21}"/>
          </ac:picMkLst>
        </pc:picChg>
        <pc:picChg chg="add mod">
          <ac:chgData name="gunwoo bae" userId="e753f662ce3e275b" providerId="LiveId" clId="{9B25ECB1-E6FB-4FBF-A43F-1038E3615EB1}" dt="2024-06-13T06:08:05.241" v="3566" actId="1076"/>
          <ac:picMkLst>
            <pc:docMk/>
            <pc:sldMk cId="1615552826" sldId="258"/>
            <ac:picMk id="36" creationId="{4744F87A-D22F-4BD7-A3DD-D8B452C35630}"/>
          </ac:picMkLst>
        </pc:picChg>
        <pc:picChg chg="add del mod">
          <ac:chgData name="gunwoo bae" userId="e753f662ce3e275b" providerId="LiveId" clId="{9B25ECB1-E6FB-4FBF-A43F-1038E3615EB1}" dt="2024-06-12T13:40:24.402" v="1168" actId="478"/>
          <ac:picMkLst>
            <pc:docMk/>
            <pc:sldMk cId="1615552826" sldId="258"/>
            <ac:picMk id="41" creationId="{EF0B020A-1521-4C89-8DA6-83CE3915D064}"/>
          </ac:picMkLst>
        </pc:picChg>
        <pc:picChg chg="add del mod">
          <ac:chgData name="gunwoo bae" userId="e753f662ce3e275b" providerId="LiveId" clId="{9B25ECB1-E6FB-4FBF-A43F-1038E3615EB1}" dt="2024-06-12T13:41:39.584" v="1199" actId="478"/>
          <ac:picMkLst>
            <pc:docMk/>
            <pc:sldMk cId="1615552826" sldId="258"/>
            <ac:picMk id="43" creationId="{04F8227B-47A8-4A11-89B3-C0BA4808AA2D}"/>
          </ac:picMkLst>
        </pc:picChg>
        <pc:picChg chg="add mod">
          <ac:chgData name="gunwoo bae" userId="e753f662ce3e275b" providerId="LiveId" clId="{9B25ECB1-E6FB-4FBF-A43F-1038E3615EB1}" dt="2024-06-12T13:41:28.509" v="1194" actId="1076"/>
          <ac:picMkLst>
            <pc:docMk/>
            <pc:sldMk cId="1615552826" sldId="258"/>
            <ac:picMk id="45" creationId="{8B33DE10-B97A-47B6-9ABF-E1D398BB311D}"/>
          </ac:picMkLst>
        </pc:picChg>
        <pc:picChg chg="add mod">
          <ac:chgData name="gunwoo bae" userId="e753f662ce3e275b" providerId="LiveId" clId="{9B25ECB1-E6FB-4FBF-A43F-1038E3615EB1}" dt="2024-06-12T13:41:36.031" v="1198" actId="1076"/>
          <ac:picMkLst>
            <pc:docMk/>
            <pc:sldMk cId="1615552826" sldId="258"/>
            <ac:picMk id="46" creationId="{B7BE72CF-221C-4AC5-9540-DC4FFEB32AB0}"/>
          </ac:picMkLst>
        </pc:picChg>
        <pc:picChg chg="add mod">
          <ac:chgData name="gunwoo bae" userId="e753f662ce3e275b" providerId="LiveId" clId="{9B25ECB1-E6FB-4FBF-A43F-1038E3615EB1}" dt="2024-06-12T14:30:52.563" v="1514" actId="1076"/>
          <ac:picMkLst>
            <pc:docMk/>
            <pc:sldMk cId="1615552826" sldId="258"/>
            <ac:picMk id="52" creationId="{D7DA00C3-B395-42E1-87EB-1B7E3051BD5D}"/>
          </ac:picMkLst>
        </pc:picChg>
        <pc:picChg chg="add del mod">
          <ac:chgData name="gunwoo bae" userId="e753f662ce3e275b" providerId="LiveId" clId="{9B25ECB1-E6FB-4FBF-A43F-1038E3615EB1}" dt="2024-06-12T13:28:21.764" v="1077" actId="478"/>
          <ac:picMkLst>
            <pc:docMk/>
            <pc:sldMk cId="1615552826" sldId="258"/>
            <ac:picMk id="54" creationId="{21CD09A3-1BE1-4EE2-B1B7-55403D7CC043}"/>
          </ac:picMkLst>
        </pc:picChg>
        <pc:picChg chg="add mod">
          <ac:chgData name="gunwoo bae" userId="e753f662ce3e275b" providerId="LiveId" clId="{9B25ECB1-E6FB-4FBF-A43F-1038E3615EB1}" dt="2024-06-12T14:17:50.744" v="1358" actId="1076"/>
          <ac:picMkLst>
            <pc:docMk/>
            <pc:sldMk cId="1615552826" sldId="258"/>
            <ac:picMk id="55" creationId="{2B21DCEE-E868-46CF-887A-A7E4E1CBE8FE}"/>
          </ac:picMkLst>
        </pc:picChg>
        <pc:picChg chg="add mod">
          <ac:chgData name="gunwoo bae" userId="e753f662ce3e275b" providerId="LiveId" clId="{9B25ECB1-E6FB-4FBF-A43F-1038E3615EB1}" dt="2024-06-12T15:13:13.210" v="1929" actId="164"/>
          <ac:picMkLst>
            <pc:docMk/>
            <pc:sldMk cId="1615552826" sldId="258"/>
            <ac:picMk id="57" creationId="{A13EBBED-3545-4354-A919-7D07322F3A75}"/>
          </ac:picMkLst>
        </pc:picChg>
        <pc:picChg chg="mod">
          <ac:chgData name="gunwoo bae" userId="e753f662ce3e275b" providerId="LiveId" clId="{9B25ECB1-E6FB-4FBF-A43F-1038E3615EB1}" dt="2024-06-12T14:18:00.261" v="1360" actId="1076"/>
          <ac:picMkLst>
            <pc:docMk/>
            <pc:sldMk cId="1615552826" sldId="258"/>
            <ac:picMk id="61" creationId="{85E3BF44-2792-4001-A4C1-AA938E393639}"/>
          </ac:picMkLst>
        </pc:picChg>
        <pc:picChg chg="add mod ord">
          <ac:chgData name="gunwoo bae" userId="e753f662ce3e275b" providerId="LiveId" clId="{9B25ECB1-E6FB-4FBF-A43F-1038E3615EB1}" dt="2024-06-12T13:41:47.982" v="1205" actId="1076"/>
          <ac:picMkLst>
            <pc:docMk/>
            <pc:sldMk cId="1615552826" sldId="258"/>
            <ac:picMk id="63" creationId="{D2628CD0-89D4-441D-960F-BA045FE02F0F}"/>
          </ac:picMkLst>
        </pc:picChg>
        <pc:picChg chg="mod">
          <ac:chgData name="gunwoo bae" userId="e753f662ce3e275b" providerId="LiveId" clId="{9B25ECB1-E6FB-4FBF-A43F-1038E3615EB1}" dt="2024-06-12T13:19:55.623" v="978" actId="1076"/>
          <ac:picMkLst>
            <pc:docMk/>
            <pc:sldMk cId="1615552826" sldId="258"/>
            <ac:picMk id="65" creationId="{DE04F7BE-7D49-4FED-B8AE-734C9FC49A04}"/>
          </ac:picMkLst>
        </pc:picChg>
        <pc:picChg chg="mod">
          <ac:chgData name="gunwoo bae" userId="e753f662ce3e275b" providerId="LiveId" clId="{9B25ECB1-E6FB-4FBF-A43F-1038E3615EB1}" dt="2024-06-12T13:41:44.024" v="1201" actId="571"/>
          <ac:picMkLst>
            <pc:docMk/>
            <pc:sldMk cId="1615552826" sldId="258"/>
            <ac:picMk id="67" creationId="{AB3DDF14-E862-479D-ADF8-A735DAD5DDA3}"/>
          </ac:picMkLst>
        </pc:picChg>
        <pc:picChg chg="mod">
          <ac:chgData name="gunwoo bae" userId="e753f662ce3e275b" providerId="LiveId" clId="{9B25ECB1-E6FB-4FBF-A43F-1038E3615EB1}" dt="2024-06-12T13:41:44.024" v="1201" actId="571"/>
          <ac:picMkLst>
            <pc:docMk/>
            <pc:sldMk cId="1615552826" sldId="258"/>
            <ac:picMk id="68" creationId="{6043E99E-3780-42AB-9F33-BC73F2B24677}"/>
          </ac:picMkLst>
        </pc:picChg>
        <pc:picChg chg="add mod">
          <ac:chgData name="gunwoo bae" userId="e753f662ce3e275b" providerId="LiveId" clId="{9B25ECB1-E6FB-4FBF-A43F-1038E3615EB1}" dt="2024-06-12T14:30:48.634" v="1513" actId="1076"/>
          <ac:picMkLst>
            <pc:docMk/>
            <pc:sldMk cId="1615552826" sldId="258"/>
            <ac:picMk id="69" creationId="{826E5792-1F56-4ED3-BA1A-136BCA69DDD2}"/>
          </ac:picMkLst>
        </pc:picChg>
        <pc:picChg chg="mod">
          <ac:chgData name="gunwoo bae" userId="e753f662ce3e275b" providerId="LiveId" clId="{9B25ECB1-E6FB-4FBF-A43F-1038E3615EB1}" dt="2024-06-12T14:18:02.820" v="1362" actId="1076"/>
          <ac:picMkLst>
            <pc:docMk/>
            <pc:sldMk cId="1615552826" sldId="258"/>
            <ac:picMk id="71" creationId="{D60F32D6-C765-421C-A487-17EED8FDEE16}"/>
          </ac:picMkLst>
        </pc:picChg>
        <pc:picChg chg="mod">
          <ac:chgData name="gunwoo bae" userId="e753f662ce3e275b" providerId="LiveId" clId="{9B25ECB1-E6FB-4FBF-A43F-1038E3615EB1}" dt="2024-06-12T14:18:01.516" v="1361" actId="1076"/>
          <ac:picMkLst>
            <pc:docMk/>
            <pc:sldMk cId="1615552826" sldId="258"/>
            <ac:picMk id="72" creationId="{37EFD05B-39F7-4D7A-A3FC-0D808F8DA051}"/>
          </ac:picMkLst>
        </pc:picChg>
        <pc:picChg chg="del mod topLvl">
          <ac:chgData name="gunwoo bae" userId="e753f662ce3e275b" providerId="LiveId" clId="{9B25ECB1-E6FB-4FBF-A43F-1038E3615EB1}" dt="2024-06-12T13:25:50.478" v="1049" actId="21"/>
          <ac:picMkLst>
            <pc:docMk/>
            <pc:sldMk cId="1615552826" sldId="258"/>
            <ac:picMk id="1026" creationId="{67F5BB38-0ACE-4923-AFC5-BCEA4A60EC31}"/>
          </ac:picMkLst>
        </pc:picChg>
        <pc:picChg chg="del mod topLvl">
          <ac:chgData name="gunwoo bae" userId="e753f662ce3e275b" providerId="LiveId" clId="{9B25ECB1-E6FB-4FBF-A43F-1038E3615EB1}" dt="2024-06-12T13:25:30.286" v="1035" actId="21"/>
          <ac:picMkLst>
            <pc:docMk/>
            <pc:sldMk cId="1615552826" sldId="258"/>
            <ac:picMk id="1028" creationId="{96311882-E6AD-4AC7-9EE0-1BC1CA27E370}"/>
          </ac:picMkLst>
        </pc:picChg>
        <pc:picChg chg="del mod">
          <ac:chgData name="gunwoo bae" userId="e753f662ce3e275b" providerId="LiveId" clId="{9B25ECB1-E6FB-4FBF-A43F-1038E3615EB1}" dt="2024-06-12T13:42:49.860" v="1210" actId="478"/>
          <ac:picMkLst>
            <pc:docMk/>
            <pc:sldMk cId="1615552826" sldId="258"/>
            <ac:picMk id="1032" creationId="{3955D11E-B1CE-42D0-A6FE-E823AC678FCB}"/>
          </ac:picMkLst>
        </pc:picChg>
        <pc:picChg chg="del mod">
          <ac:chgData name="gunwoo bae" userId="e753f662ce3e275b" providerId="LiveId" clId="{9B25ECB1-E6FB-4FBF-A43F-1038E3615EB1}" dt="2024-06-12T13:25:33.661" v="1038" actId="21"/>
          <ac:picMkLst>
            <pc:docMk/>
            <pc:sldMk cId="1615552826" sldId="258"/>
            <ac:picMk id="1034" creationId="{575BAC06-A7B0-4A9F-B45D-AC418926712B}"/>
          </ac:picMkLst>
        </pc:picChg>
        <pc:picChg chg="mod">
          <ac:chgData name="gunwoo bae" userId="e753f662ce3e275b" providerId="LiveId" clId="{9B25ECB1-E6FB-4FBF-A43F-1038E3615EB1}" dt="2024-06-12T14:51:00.755" v="1778" actId="14100"/>
          <ac:picMkLst>
            <pc:docMk/>
            <pc:sldMk cId="1615552826" sldId="258"/>
            <ac:picMk id="1036" creationId="{4F27BD27-509F-445E-874A-FB4D4F048D94}"/>
          </ac:picMkLst>
        </pc:picChg>
        <pc:picChg chg="add mod">
          <ac:chgData name="gunwoo bae" userId="e753f662ce3e275b" providerId="LiveId" clId="{9B25ECB1-E6FB-4FBF-A43F-1038E3615EB1}" dt="2024-06-12T14:30:48.634" v="1513" actId="1076"/>
          <ac:picMkLst>
            <pc:docMk/>
            <pc:sldMk cId="1615552826" sldId="258"/>
            <ac:picMk id="2050" creationId="{189AEE51-62EB-4C74-AC8C-880894FCD808}"/>
          </ac:picMkLst>
        </pc:picChg>
        <pc:cxnChg chg="del">
          <ac:chgData name="gunwoo bae" userId="e753f662ce3e275b" providerId="LiveId" clId="{9B25ECB1-E6FB-4FBF-A43F-1038E3615EB1}" dt="2024-06-12T13:20:16.210" v="984" actId="478"/>
          <ac:cxnSpMkLst>
            <pc:docMk/>
            <pc:sldMk cId="1615552826" sldId="258"/>
            <ac:cxnSpMk id="48" creationId="{F793FA77-A552-49BC-8CF5-373272CE6464}"/>
          </ac:cxnSpMkLst>
        </pc:cxnChg>
      </pc:sldChg>
      <pc:sldChg chg="addSp delSp modSp add mod ord modNotesTx">
        <pc:chgData name="gunwoo bae" userId="e753f662ce3e275b" providerId="LiveId" clId="{9B25ECB1-E6FB-4FBF-A43F-1038E3615EB1}" dt="2024-06-13T16:57:24.280" v="4312" actId="20577"/>
        <pc:sldMkLst>
          <pc:docMk/>
          <pc:sldMk cId="1400026769" sldId="259"/>
        </pc:sldMkLst>
        <pc:spChg chg="add mod">
          <ac:chgData name="gunwoo bae" userId="e753f662ce3e275b" providerId="LiveId" clId="{9B25ECB1-E6FB-4FBF-A43F-1038E3615EB1}" dt="2024-06-12T14:47:56.472" v="1658" actId="13822"/>
          <ac:spMkLst>
            <pc:docMk/>
            <pc:sldMk cId="1400026769" sldId="259"/>
            <ac:spMk id="20" creationId="{0C647C08-5B1B-4A40-AB16-DDC9BE963832}"/>
          </ac:spMkLst>
        </pc:spChg>
        <pc:spChg chg="mod">
          <ac:chgData name="gunwoo bae" userId="e753f662ce3e275b" providerId="LiveId" clId="{9B25ECB1-E6FB-4FBF-A43F-1038E3615EB1}" dt="2024-06-12T14:23:45.508" v="1503" actId="6549"/>
          <ac:spMkLst>
            <pc:docMk/>
            <pc:sldMk cId="1400026769" sldId="259"/>
            <ac:spMk id="42" creationId="{6216D669-5320-4B9F-B8C7-896ECA81A114}"/>
          </ac:spMkLst>
        </pc:spChg>
        <pc:spChg chg="del">
          <ac:chgData name="gunwoo bae" userId="e753f662ce3e275b" providerId="LiveId" clId="{9B25ECB1-E6FB-4FBF-A43F-1038E3615EB1}" dt="2024-06-12T14:33:47.850" v="1524" actId="478"/>
          <ac:spMkLst>
            <pc:docMk/>
            <pc:sldMk cId="1400026769" sldId="259"/>
            <ac:spMk id="55" creationId="{EE8C7BC0-208D-4775-A2C7-74E4174E7922}"/>
          </ac:spMkLst>
        </pc:spChg>
        <pc:spChg chg="add mod">
          <ac:chgData name="gunwoo bae" userId="e753f662ce3e275b" providerId="LiveId" clId="{9B25ECB1-E6FB-4FBF-A43F-1038E3615EB1}" dt="2024-06-12T14:47:56.472" v="1658" actId="13822"/>
          <ac:spMkLst>
            <pc:docMk/>
            <pc:sldMk cId="1400026769" sldId="259"/>
            <ac:spMk id="64" creationId="{BA47DA78-F827-4727-92F5-6A9911096AA8}"/>
          </ac:spMkLst>
        </pc:spChg>
        <pc:spChg chg="add mod">
          <ac:chgData name="gunwoo bae" userId="e753f662ce3e275b" providerId="LiveId" clId="{9B25ECB1-E6FB-4FBF-A43F-1038E3615EB1}" dt="2024-06-12T14:47:56.472" v="1658" actId="13822"/>
          <ac:spMkLst>
            <pc:docMk/>
            <pc:sldMk cId="1400026769" sldId="259"/>
            <ac:spMk id="65" creationId="{DC1E6FAD-ADD3-408F-9BA8-DFA1017A814D}"/>
          </ac:spMkLst>
        </pc:spChg>
        <pc:grpChg chg="mod">
          <ac:chgData name="gunwoo bae" userId="e753f662ce3e275b" providerId="LiveId" clId="{9B25ECB1-E6FB-4FBF-A43F-1038E3615EB1}" dt="2024-06-12T14:47:13.289" v="1630" actId="1076"/>
          <ac:grpSpMkLst>
            <pc:docMk/>
            <pc:sldMk cId="1400026769" sldId="259"/>
            <ac:grpSpMk id="7" creationId="{758DB7B3-EA4B-449C-87DD-E7ED6E72FC86}"/>
          </ac:grpSpMkLst>
        </pc:grpChg>
        <pc:grpChg chg="del">
          <ac:chgData name="gunwoo bae" userId="e753f662ce3e275b" providerId="LiveId" clId="{9B25ECB1-E6FB-4FBF-A43F-1038E3615EB1}" dt="2024-06-12T14:23:46.979" v="1505" actId="478"/>
          <ac:grpSpMkLst>
            <pc:docMk/>
            <pc:sldMk cId="1400026769" sldId="259"/>
            <ac:grpSpMk id="9" creationId="{F3EE3FAB-3EF0-4CCB-A1E9-EEB2AF8575A9}"/>
          </ac:grpSpMkLst>
        </pc:grpChg>
        <pc:grpChg chg="del">
          <ac:chgData name="gunwoo bae" userId="e753f662ce3e275b" providerId="LiveId" clId="{9B25ECB1-E6FB-4FBF-A43F-1038E3615EB1}" dt="2024-06-12T14:23:44.925" v="1502" actId="478"/>
          <ac:grpSpMkLst>
            <pc:docMk/>
            <pc:sldMk cId="1400026769" sldId="259"/>
            <ac:grpSpMk id="11" creationId="{048DFAE9-1182-4D3F-9F44-D22BEBE41635}"/>
          </ac:grpSpMkLst>
        </pc:grpChg>
        <pc:grpChg chg="add del mod">
          <ac:chgData name="gunwoo bae" userId="e753f662ce3e275b" providerId="LiveId" clId="{9B25ECB1-E6FB-4FBF-A43F-1038E3615EB1}" dt="2024-06-13T08:08:42.291" v="3567" actId="478"/>
          <ac:grpSpMkLst>
            <pc:docMk/>
            <pc:sldMk cId="1400026769" sldId="259"/>
            <ac:grpSpMk id="17" creationId="{9377920F-19C6-4685-BFCB-1D5B16C604F3}"/>
          </ac:grpSpMkLst>
        </pc:grpChg>
        <pc:grpChg chg="add mod">
          <ac:chgData name="gunwoo bae" userId="e753f662ce3e275b" providerId="LiveId" clId="{9B25ECB1-E6FB-4FBF-A43F-1038E3615EB1}" dt="2024-06-12T14:47:20.869" v="1634" actId="1076"/>
          <ac:grpSpMkLst>
            <pc:docMk/>
            <pc:sldMk cId="1400026769" sldId="259"/>
            <ac:grpSpMk id="18" creationId="{195FB002-2A0D-45C1-A03C-35DFB70A0395}"/>
          </ac:grpSpMkLst>
        </pc:grpChg>
        <pc:grpChg chg="add mod">
          <ac:chgData name="gunwoo bae" userId="e753f662ce3e275b" providerId="LiveId" clId="{9B25ECB1-E6FB-4FBF-A43F-1038E3615EB1}" dt="2024-06-12T14:47:19.012" v="1633" actId="1076"/>
          <ac:grpSpMkLst>
            <pc:docMk/>
            <pc:sldMk cId="1400026769" sldId="259"/>
            <ac:grpSpMk id="19" creationId="{108AE17F-D6CC-4B50-AD94-EF195EA4DB37}"/>
          </ac:grpSpMkLst>
        </pc:grpChg>
        <pc:grpChg chg="del">
          <ac:chgData name="gunwoo bae" userId="e753f662ce3e275b" providerId="LiveId" clId="{9B25ECB1-E6FB-4FBF-A43F-1038E3615EB1}" dt="2024-06-12T14:23:46.275" v="1504" actId="478"/>
          <ac:grpSpMkLst>
            <pc:docMk/>
            <pc:sldMk cId="1400026769" sldId="259"/>
            <ac:grpSpMk id="49" creationId="{3C3C051E-48A8-48BF-A03E-55D226F6945C}"/>
          </ac:grpSpMkLst>
        </pc:grpChg>
        <pc:grpChg chg="del">
          <ac:chgData name="gunwoo bae" userId="e753f662ce3e275b" providerId="LiveId" clId="{9B25ECB1-E6FB-4FBF-A43F-1038E3615EB1}" dt="2024-06-12T14:23:47.925" v="1506" actId="478"/>
          <ac:grpSpMkLst>
            <pc:docMk/>
            <pc:sldMk cId="1400026769" sldId="259"/>
            <ac:grpSpMk id="53" creationId="{B400FC07-6985-4C5D-94AE-23A0401FEFA1}"/>
          </ac:grpSpMkLst>
        </pc:grpChg>
        <pc:grpChg chg="del">
          <ac:chgData name="gunwoo bae" userId="e753f662ce3e275b" providerId="LiveId" clId="{9B25ECB1-E6FB-4FBF-A43F-1038E3615EB1}" dt="2024-06-12T14:23:44.925" v="1502" actId="478"/>
          <ac:grpSpMkLst>
            <pc:docMk/>
            <pc:sldMk cId="1400026769" sldId="259"/>
            <ac:grpSpMk id="54" creationId="{98A63867-35DF-4191-B14B-0B57B21CCD43}"/>
          </ac:grpSpMkLst>
        </pc:grpChg>
        <pc:picChg chg="add mod">
          <ac:chgData name="gunwoo bae" userId="e753f662ce3e275b" providerId="LiveId" clId="{9B25ECB1-E6FB-4FBF-A43F-1038E3615EB1}" dt="2024-06-12T14:47:18.102" v="1632" actId="164"/>
          <ac:picMkLst>
            <pc:docMk/>
            <pc:sldMk cId="1400026769" sldId="259"/>
            <ac:picMk id="3" creationId="{275943C3-A88B-46F0-AAE0-02497699DD76}"/>
          </ac:picMkLst>
        </pc:picChg>
        <pc:picChg chg="add mod">
          <ac:chgData name="gunwoo bae" userId="e753f662ce3e275b" providerId="LiveId" clId="{9B25ECB1-E6FB-4FBF-A43F-1038E3615EB1}" dt="2024-06-12T14:47:16.285" v="1631" actId="164"/>
          <ac:picMkLst>
            <pc:docMk/>
            <pc:sldMk cId="1400026769" sldId="259"/>
            <ac:picMk id="10" creationId="{76D419AB-7EC3-406B-9168-361BC294B4B4}"/>
          </ac:picMkLst>
        </pc:picChg>
        <pc:picChg chg="add mod modCrop">
          <ac:chgData name="gunwoo bae" userId="e753f662ce3e275b" providerId="LiveId" clId="{9B25ECB1-E6FB-4FBF-A43F-1038E3615EB1}" dt="2024-06-12T14:46:56.752" v="1621" actId="1076"/>
          <ac:picMkLst>
            <pc:docMk/>
            <pc:sldMk cId="1400026769" sldId="259"/>
            <ac:picMk id="14" creationId="{6B9719DF-9D7A-41FF-8DEF-E58D8443ED03}"/>
          </ac:picMkLst>
        </pc:picChg>
        <pc:picChg chg="add del mod modCrop">
          <ac:chgData name="gunwoo bae" userId="e753f662ce3e275b" providerId="LiveId" clId="{9B25ECB1-E6FB-4FBF-A43F-1038E3615EB1}" dt="2024-06-12T14:46:04.357" v="1618" actId="478"/>
          <ac:picMkLst>
            <pc:docMk/>
            <pc:sldMk cId="1400026769" sldId="259"/>
            <ac:picMk id="16" creationId="{D9B99097-838F-477A-9CAE-326014BEC18C}"/>
          </ac:picMkLst>
        </pc:picChg>
        <pc:picChg chg="add mod">
          <ac:chgData name="gunwoo bae" userId="e753f662ce3e275b" providerId="LiveId" clId="{9B25ECB1-E6FB-4FBF-A43F-1038E3615EB1}" dt="2024-06-13T08:08:45.775" v="3570" actId="14100"/>
          <ac:picMkLst>
            <pc:docMk/>
            <pc:sldMk cId="1400026769" sldId="259"/>
            <ac:picMk id="22" creationId="{C229D761-27C1-43BD-8B47-FBB535E5C74C}"/>
          </ac:picMkLst>
        </pc:picChg>
        <pc:picChg chg="add del mod">
          <ac:chgData name="gunwoo bae" userId="e753f662ce3e275b" providerId="LiveId" clId="{9B25ECB1-E6FB-4FBF-A43F-1038E3615EB1}" dt="2024-06-12T14:39:09.596" v="1543" actId="478"/>
          <ac:picMkLst>
            <pc:docMk/>
            <pc:sldMk cId="1400026769" sldId="259"/>
            <ac:picMk id="44" creationId="{F6CAB03D-31BA-4DF0-ADF9-9A016149F365}"/>
          </ac:picMkLst>
        </pc:picChg>
        <pc:picChg chg="add del mod">
          <ac:chgData name="gunwoo bae" userId="e753f662ce3e275b" providerId="LiveId" clId="{9B25ECB1-E6FB-4FBF-A43F-1038E3615EB1}" dt="2024-06-12T14:39:09.596" v="1543" actId="478"/>
          <ac:picMkLst>
            <pc:docMk/>
            <pc:sldMk cId="1400026769" sldId="259"/>
            <ac:picMk id="50" creationId="{2B8DA3D7-5FAF-438D-9628-04CBE91D0763}"/>
          </ac:picMkLst>
        </pc:picChg>
        <pc:picChg chg="add del mod">
          <ac:chgData name="gunwoo bae" userId="e753f662ce3e275b" providerId="LiveId" clId="{9B25ECB1-E6FB-4FBF-A43F-1038E3615EB1}" dt="2024-06-12T14:39:09.596" v="1543" actId="478"/>
          <ac:picMkLst>
            <pc:docMk/>
            <pc:sldMk cId="1400026769" sldId="259"/>
            <ac:picMk id="51" creationId="{883C234E-9F15-4634-B840-42118ABE9821}"/>
          </ac:picMkLst>
        </pc:picChg>
        <pc:picChg chg="add mod ord">
          <ac:chgData name="gunwoo bae" userId="e753f662ce3e275b" providerId="LiveId" clId="{9B25ECB1-E6FB-4FBF-A43F-1038E3615EB1}" dt="2024-06-12T14:47:18.102" v="1632" actId="164"/>
          <ac:picMkLst>
            <pc:docMk/>
            <pc:sldMk cId="1400026769" sldId="259"/>
            <ac:picMk id="56" creationId="{B70E77FA-FB3C-4011-9060-141E361F02F5}"/>
          </ac:picMkLst>
        </pc:picChg>
        <pc:picChg chg="add mod ord">
          <ac:chgData name="gunwoo bae" userId="e753f662ce3e275b" providerId="LiveId" clId="{9B25ECB1-E6FB-4FBF-A43F-1038E3615EB1}" dt="2024-06-12T14:47:18.102" v="1632" actId="164"/>
          <ac:picMkLst>
            <pc:docMk/>
            <pc:sldMk cId="1400026769" sldId="259"/>
            <ac:picMk id="57" creationId="{EB6CFABA-5B06-4760-BC9C-7A79DFA4FAFE}"/>
          </ac:picMkLst>
        </pc:picChg>
        <pc:picChg chg="add mod ord">
          <ac:chgData name="gunwoo bae" userId="e753f662ce3e275b" providerId="LiveId" clId="{9B25ECB1-E6FB-4FBF-A43F-1038E3615EB1}" dt="2024-06-12T14:47:16.285" v="1631" actId="164"/>
          <ac:picMkLst>
            <pc:docMk/>
            <pc:sldMk cId="1400026769" sldId="259"/>
            <ac:picMk id="58" creationId="{9D8E12A8-9143-4AB5-A53D-6B7C35DE9F70}"/>
          </ac:picMkLst>
        </pc:picChg>
        <pc:picChg chg="add mod ord">
          <ac:chgData name="gunwoo bae" userId="e753f662ce3e275b" providerId="LiveId" clId="{9B25ECB1-E6FB-4FBF-A43F-1038E3615EB1}" dt="2024-06-12T14:47:16.285" v="1631" actId="164"/>
          <ac:picMkLst>
            <pc:docMk/>
            <pc:sldMk cId="1400026769" sldId="259"/>
            <ac:picMk id="59" creationId="{5428DEBF-C4E1-45B3-8592-2118A35481C1}"/>
          </ac:picMkLst>
        </pc:picChg>
        <pc:picChg chg="add mod ord">
          <ac:chgData name="gunwoo bae" userId="e753f662ce3e275b" providerId="LiveId" clId="{9B25ECB1-E6FB-4FBF-A43F-1038E3615EB1}" dt="2024-06-12T14:46:56.752" v="1621" actId="1076"/>
          <ac:picMkLst>
            <pc:docMk/>
            <pc:sldMk cId="1400026769" sldId="259"/>
            <ac:picMk id="60" creationId="{D0C589E9-F02E-491E-B623-EC931513C0D3}"/>
          </ac:picMkLst>
        </pc:picChg>
        <pc:picChg chg="add mod ord">
          <ac:chgData name="gunwoo bae" userId="e753f662ce3e275b" providerId="LiveId" clId="{9B25ECB1-E6FB-4FBF-A43F-1038E3615EB1}" dt="2024-06-12T14:46:56.752" v="1621" actId="1076"/>
          <ac:picMkLst>
            <pc:docMk/>
            <pc:sldMk cId="1400026769" sldId="259"/>
            <ac:picMk id="61" creationId="{14617F10-D132-40AD-AE63-14271EF6E150}"/>
          </ac:picMkLst>
        </pc:picChg>
        <pc:picChg chg="add mod">
          <ac:chgData name="gunwoo bae" userId="e753f662ce3e275b" providerId="LiveId" clId="{9B25ECB1-E6FB-4FBF-A43F-1038E3615EB1}" dt="2024-06-12T14:47:02.697" v="1626" actId="164"/>
          <ac:picMkLst>
            <pc:docMk/>
            <pc:sldMk cId="1400026769" sldId="259"/>
            <ac:picMk id="62" creationId="{8B4A6DD8-924B-4677-8D8C-90E645DC3783}"/>
          </ac:picMkLst>
        </pc:picChg>
        <pc:picChg chg="add mod">
          <ac:chgData name="gunwoo bae" userId="e753f662ce3e275b" providerId="LiveId" clId="{9B25ECB1-E6FB-4FBF-A43F-1038E3615EB1}" dt="2024-06-12T14:47:02.697" v="1626" actId="164"/>
          <ac:picMkLst>
            <pc:docMk/>
            <pc:sldMk cId="1400026769" sldId="259"/>
            <ac:picMk id="63" creationId="{46A7235E-BBB9-41B0-A0FA-0D67ED79D7C9}"/>
          </ac:picMkLst>
        </pc:picChg>
      </pc:sldChg>
      <pc:sldChg chg="addSp delSp modSp add mod ord modNotesTx">
        <pc:chgData name="gunwoo bae" userId="e753f662ce3e275b" providerId="LiveId" clId="{9B25ECB1-E6FB-4FBF-A43F-1038E3615EB1}" dt="2024-06-13T08:23:42.320" v="3972" actId="20577"/>
        <pc:sldMkLst>
          <pc:docMk/>
          <pc:sldMk cId="3374094809" sldId="260"/>
        </pc:sldMkLst>
        <pc:spChg chg="add mod">
          <ac:chgData name="gunwoo bae" userId="e753f662ce3e275b" providerId="LiveId" clId="{9B25ECB1-E6FB-4FBF-A43F-1038E3615EB1}" dt="2024-06-12T15:05:52.209" v="1834" actId="1076"/>
          <ac:spMkLst>
            <pc:docMk/>
            <pc:sldMk cId="3374094809" sldId="260"/>
            <ac:spMk id="2" creationId="{42080678-7C4A-479A-B74E-A33674E678B6}"/>
          </ac:spMkLst>
        </pc:spChg>
        <pc:spChg chg="add mod">
          <ac:chgData name="gunwoo bae" userId="e753f662ce3e275b" providerId="LiveId" clId="{9B25ECB1-E6FB-4FBF-A43F-1038E3615EB1}" dt="2024-06-12T14:49:44.742" v="1775" actId="208"/>
          <ac:spMkLst>
            <pc:docMk/>
            <pc:sldMk cId="3374094809" sldId="260"/>
            <ac:spMk id="4" creationId="{46163F11-7387-4FF9-B503-D9717DC48107}"/>
          </ac:spMkLst>
        </pc:spChg>
        <pc:spChg chg="add mod">
          <ac:chgData name="gunwoo bae" userId="e753f662ce3e275b" providerId="LiveId" clId="{9B25ECB1-E6FB-4FBF-A43F-1038E3615EB1}" dt="2024-06-12T15:05:50.274" v="1833" actId="1076"/>
          <ac:spMkLst>
            <pc:docMk/>
            <pc:sldMk cId="3374094809" sldId="260"/>
            <ac:spMk id="17" creationId="{18AB950E-2709-402B-843C-AA9B16F3299F}"/>
          </ac:spMkLst>
        </pc:spChg>
        <pc:grpChg chg="del">
          <ac:chgData name="gunwoo bae" userId="e753f662ce3e275b" providerId="LiveId" clId="{9B25ECB1-E6FB-4FBF-A43F-1038E3615EB1}" dt="2024-06-12T14:45:59" v="1614" actId="478"/>
          <ac:grpSpMkLst>
            <pc:docMk/>
            <pc:sldMk cId="3374094809" sldId="260"/>
            <ac:grpSpMk id="7" creationId="{758DB7B3-EA4B-449C-87DD-E7ED6E72FC86}"/>
          </ac:grpSpMkLst>
        </pc:grpChg>
        <pc:picChg chg="del">
          <ac:chgData name="gunwoo bae" userId="e753f662ce3e275b" providerId="LiveId" clId="{9B25ECB1-E6FB-4FBF-A43F-1038E3615EB1}" dt="2024-06-12T14:45:52.852" v="1609" actId="478"/>
          <ac:picMkLst>
            <pc:docMk/>
            <pc:sldMk cId="3374094809" sldId="260"/>
            <ac:picMk id="3" creationId="{275943C3-A88B-46F0-AAE0-02497699DD76}"/>
          </ac:picMkLst>
        </pc:picChg>
        <pc:picChg chg="add mod modCrop">
          <ac:chgData name="gunwoo bae" userId="e753f662ce3e275b" providerId="LiveId" clId="{9B25ECB1-E6FB-4FBF-A43F-1038E3615EB1}" dt="2024-06-12T15:05:17.346" v="1827" actId="1582"/>
          <ac:picMkLst>
            <pc:docMk/>
            <pc:sldMk cId="3374094809" sldId="260"/>
            <ac:picMk id="6" creationId="{5B55FC3B-3A5D-4BFD-9014-60F12FAAFA03}"/>
          </ac:picMkLst>
        </pc:picChg>
        <pc:picChg chg="add mod modCrop">
          <ac:chgData name="gunwoo bae" userId="e753f662ce3e275b" providerId="LiveId" clId="{9B25ECB1-E6FB-4FBF-A43F-1038E3615EB1}" dt="2024-06-12T15:05:44.439" v="1832" actId="1582"/>
          <ac:picMkLst>
            <pc:docMk/>
            <pc:sldMk cId="3374094809" sldId="260"/>
            <ac:picMk id="9" creationId="{DC7C76A9-DEAF-452A-86E2-2FCE35A577AF}"/>
          </ac:picMkLst>
        </pc:picChg>
        <pc:picChg chg="del">
          <ac:chgData name="gunwoo bae" userId="e753f662ce3e275b" providerId="LiveId" clId="{9B25ECB1-E6FB-4FBF-A43F-1038E3615EB1}" dt="2024-06-12T14:45:50.109" v="1608" actId="478"/>
          <ac:picMkLst>
            <pc:docMk/>
            <pc:sldMk cId="3374094809" sldId="260"/>
            <ac:picMk id="10" creationId="{76D419AB-7EC3-406B-9168-361BC294B4B4}"/>
          </ac:picMkLst>
        </pc:picChg>
        <pc:picChg chg="del mod">
          <ac:chgData name="gunwoo bae" userId="e753f662ce3e275b" providerId="LiveId" clId="{9B25ECB1-E6FB-4FBF-A43F-1038E3615EB1}" dt="2024-06-12T15:05:21.865" v="1828" actId="478"/>
          <ac:picMkLst>
            <pc:docMk/>
            <pc:sldMk cId="3374094809" sldId="260"/>
            <ac:picMk id="14" creationId="{6B9719DF-9D7A-41FF-8DEF-E58D8443ED03}"/>
          </ac:picMkLst>
        </pc:picChg>
        <pc:picChg chg="del mod">
          <ac:chgData name="gunwoo bae" userId="e753f662ce3e275b" providerId="LiveId" clId="{9B25ECB1-E6FB-4FBF-A43F-1038E3615EB1}" dt="2024-06-12T15:04:15.040" v="1817" actId="478"/>
          <ac:picMkLst>
            <pc:docMk/>
            <pc:sldMk cId="3374094809" sldId="260"/>
            <ac:picMk id="16" creationId="{D9B99097-838F-477A-9CAE-326014BEC18C}"/>
          </ac:picMkLst>
        </pc:picChg>
        <pc:picChg chg="del">
          <ac:chgData name="gunwoo bae" userId="e753f662ce3e275b" providerId="LiveId" clId="{9B25ECB1-E6FB-4FBF-A43F-1038E3615EB1}" dt="2024-06-12T14:45:52.852" v="1609" actId="478"/>
          <ac:picMkLst>
            <pc:docMk/>
            <pc:sldMk cId="3374094809" sldId="260"/>
            <ac:picMk id="56" creationId="{B70E77FA-FB3C-4011-9060-141E361F02F5}"/>
          </ac:picMkLst>
        </pc:picChg>
        <pc:picChg chg="del">
          <ac:chgData name="gunwoo bae" userId="e753f662ce3e275b" providerId="LiveId" clId="{9B25ECB1-E6FB-4FBF-A43F-1038E3615EB1}" dt="2024-06-12T14:45:52.852" v="1609" actId="478"/>
          <ac:picMkLst>
            <pc:docMk/>
            <pc:sldMk cId="3374094809" sldId="260"/>
            <ac:picMk id="57" creationId="{EB6CFABA-5B06-4760-BC9C-7A79DFA4FAFE}"/>
          </ac:picMkLst>
        </pc:picChg>
        <pc:picChg chg="del">
          <ac:chgData name="gunwoo bae" userId="e753f662ce3e275b" providerId="LiveId" clId="{9B25ECB1-E6FB-4FBF-A43F-1038E3615EB1}" dt="2024-06-12T14:45:50.109" v="1608" actId="478"/>
          <ac:picMkLst>
            <pc:docMk/>
            <pc:sldMk cId="3374094809" sldId="260"/>
            <ac:picMk id="58" creationId="{9D8E12A8-9143-4AB5-A53D-6B7C35DE9F70}"/>
          </ac:picMkLst>
        </pc:picChg>
        <pc:picChg chg="del">
          <ac:chgData name="gunwoo bae" userId="e753f662ce3e275b" providerId="LiveId" clId="{9B25ECB1-E6FB-4FBF-A43F-1038E3615EB1}" dt="2024-06-12T14:45:50.109" v="1608" actId="478"/>
          <ac:picMkLst>
            <pc:docMk/>
            <pc:sldMk cId="3374094809" sldId="260"/>
            <ac:picMk id="59" creationId="{5428DEBF-C4E1-45B3-8592-2118A35481C1}"/>
          </ac:picMkLst>
        </pc:picChg>
        <pc:picChg chg="del">
          <ac:chgData name="gunwoo bae" userId="e753f662ce3e275b" providerId="LiveId" clId="{9B25ECB1-E6FB-4FBF-A43F-1038E3615EB1}" dt="2024-06-12T14:45:56.406" v="1611" actId="478"/>
          <ac:picMkLst>
            <pc:docMk/>
            <pc:sldMk cId="3374094809" sldId="260"/>
            <ac:picMk id="60" creationId="{D0C589E9-F02E-491E-B623-EC931513C0D3}"/>
          </ac:picMkLst>
        </pc:picChg>
        <pc:picChg chg="del">
          <ac:chgData name="gunwoo bae" userId="e753f662ce3e275b" providerId="LiveId" clId="{9B25ECB1-E6FB-4FBF-A43F-1038E3615EB1}" dt="2024-06-12T14:45:55.627" v="1610" actId="478"/>
          <ac:picMkLst>
            <pc:docMk/>
            <pc:sldMk cId="3374094809" sldId="260"/>
            <ac:picMk id="61" creationId="{14617F10-D132-40AD-AE63-14271EF6E150}"/>
          </ac:picMkLst>
        </pc:picChg>
      </pc:sldChg>
      <pc:sldChg chg="add del">
        <pc:chgData name="gunwoo bae" userId="e753f662ce3e275b" providerId="LiveId" clId="{9B25ECB1-E6FB-4FBF-A43F-1038E3615EB1}" dt="2024-06-12T15:23:34.900" v="2025" actId="47"/>
        <pc:sldMkLst>
          <pc:docMk/>
          <pc:sldMk cId="3088971436" sldId="261"/>
        </pc:sldMkLst>
      </pc:sldChg>
      <pc:sldChg chg="addSp delSp modSp add mod modNotesTx">
        <pc:chgData name="gunwoo bae" userId="e753f662ce3e275b" providerId="LiveId" clId="{9B25ECB1-E6FB-4FBF-A43F-1038E3615EB1}" dt="2024-06-13T17:00:54.977" v="4410" actId="1036"/>
        <pc:sldMkLst>
          <pc:docMk/>
          <pc:sldMk cId="3596126008" sldId="262"/>
        </pc:sldMkLst>
        <pc:spChg chg="add mod">
          <ac:chgData name="gunwoo bae" userId="e753f662ce3e275b" providerId="LiveId" clId="{9B25ECB1-E6FB-4FBF-A43F-1038E3615EB1}" dt="2024-06-12T15:17:21.914" v="1964" actId="1076"/>
          <ac:spMkLst>
            <pc:docMk/>
            <pc:sldMk cId="3596126008" sldId="262"/>
            <ac:spMk id="4" creationId="{26B92162-E683-4C67-98B9-B6BB7B36B598}"/>
          </ac:spMkLst>
        </pc:spChg>
        <pc:spChg chg="add mod">
          <ac:chgData name="gunwoo bae" userId="e753f662ce3e275b" providerId="LiveId" clId="{9B25ECB1-E6FB-4FBF-A43F-1038E3615EB1}" dt="2024-06-13T06:07:34.802" v="3554" actId="14100"/>
          <ac:spMkLst>
            <pc:docMk/>
            <pc:sldMk cId="3596126008" sldId="262"/>
            <ac:spMk id="5" creationId="{0CB63418-AB3B-4B29-BBD4-F972D4B82ADD}"/>
          </ac:spMkLst>
        </pc:spChg>
        <pc:spChg chg="mod">
          <ac:chgData name="gunwoo bae" userId="e753f662ce3e275b" providerId="LiveId" clId="{9B25ECB1-E6FB-4FBF-A43F-1038E3615EB1}" dt="2024-06-12T15:18:00.906" v="1976" actId="164"/>
          <ac:spMkLst>
            <pc:docMk/>
            <pc:sldMk cId="3596126008" sldId="262"/>
            <ac:spMk id="6" creationId="{DF45AD49-A0E0-497A-8261-1A5DCEA16F4B}"/>
          </ac:spMkLst>
        </pc:spChg>
        <pc:spChg chg="del mod">
          <ac:chgData name="gunwoo bae" userId="e753f662ce3e275b" providerId="LiveId" clId="{9B25ECB1-E6FB-4FBF-A43F-1038E3615EB1}" dt="2024-06-12T15:19:29.027" v="2023" actId="478"/>
          <ac:spMkLst>
            <pc:docMk/>
            <pc:sldMk cId="3596126008" sldId="262"/>
            <ac:spMk id="7" creationId="{40B2C9C3-9CC9-4140-A543-1E6ABE88167F}"/>
          </ac:spMkLst>
        </pc:spChg>
        <pc:spChg chg="mod">
          <ac:chgData name="gunwoo bae" userId="e753f662ce3e275b" providerId="LiveId" clId="{9B25ECB1-E6FB-4FBF-A43F-1038E3615EB1}" dt="2024-06-13T08:24:03.853" v="4007" actId="1076"/>
          <ac:spMkLst>
            <pc:docMk/>
            <pc:sldMk cId="3596126008" sldId="262"/>
            <ac:spMk id="30" creationId="{E76C3D2B-39EA-4766-AE7B-7F72C1E99542}"/>
          </ac:spMkLst>
        </pc:spChg>
        <pc:spChg chg="add mod">
          <ac:chgData name="gunwoo bae" userId="e753f662ce3e275b" providerId="LiveId" clId="{9B25ECB1-E6FB-4FBF-A43F-1038E3615EB1}" dt="2024-06-12T15:17:35.319" v="1967" actId="1076"/>
          <ac:spMkLst>
            <pc:docMk/>
            <pc:sldMk cId="3596126008" sldId="262"/>
            <ac:spMk id="34" creationId="{2563837A-B3EF-47D0-A9FF-2291C15126F6}"/>
          </ac:spMkLst>
        </pc:spChg>
        <pc:spChg chg="mod">
          <ac:chgData name="gunwoo bae" userId="e753f662ce3e275b" providerId="LiveId" clId="{9B25ECB1-E6FB-4FBF-A43F-1038E3615EB1}" dt="2024-06-13T06:07:27.458" v="3552" actId="1076"/>
          <ac:spMkLst>
            <pc:docMk/>
            <pc:sldMk cId="3596126008" sldId="262"/>
            <ac:spMk id="37" creationId="{C613BD66-43D0-445E-87BD-7B67A7B9F1BF}"/>
          </ac:spMkLst>
        </pc:spChg>
        <pc:spChg chg="mod ord">
          <ac:chgData name="gunwoo bae" userId="e753f662ce3e275b" providerId="LiveId" clId="{9B25ECB1-E6FB-4FBF-A43F-1038E3615EB1}" dt="2024-06-12T15:13:04.519" v="1928" actId="1076"/>
          <ac:spMkLst>
            <pc:docMk/>
            <pc:sldMk cId="3596126008" sldId="262"/>
            <ac:spMk id="44" creationId="{9910B60B-CA23-43DE-B382-5C7FFDA80398}"/>
          </ac:spMkLst>
        </pc:spChg>
        <pc:spChg chg="add mod">
          <ac:chgData name="gunwoo bae" userId="e753f662ce3e275b" providerId="LiveId" clId="{9B25ECB1-E6FB-4FBF-A43F-1038E3615EB1}" dt="2024-06-13T06:07:53.584" v="3561" actId="1076"/>
          <ac:spMkLst>
            <pc:docMk/>
            <pc:sldMk cId="3596126008" sldId="262"/>
            <ac:spMk id="46" creationId="{EEF6657A-94DA-4F2C-BDCE-2CF5D5164B05}"/>
          </ac:spMkLst>
        </pc:spChg>
        <pc:spChg chg="del mod">
          <ac:chgData name="gunwoo bae" userId="e753f662ce3e275b" providerId="LiveId" clId="{9B25ECB1-E6FB-4FBF-A43F-1038E3615EB1}" dt="2024-06-12T15:13:17.718" v="1930" actId="478"/>
          <ac:spMkLst>
            <pc:docMk/>
            <pc:sldMk cId="3596126008" sldId="262"/>
            <ac:spMk id="51" creationId="{D549C67C-A391-4A4E-BEC5-519D4A0DB4B1}"/>
          </ac:spMkLst>
        </pc:spChg>
        <pc:spChg chg="del">
          <ac:chgData name="gunwoo bae" userId="e753f662ce3e275b" providerId="LiveId" clId="{9B25ECB1-E6FB-4FBF-A43F-1038E3615EB1}" dt="2024-06-12T15:07:53.826" v="1845" actId="478"/>
          <ac:spMkLst>
            <pc:docMk/>
            <pc:sldMk cId="3596126008" sldId="262"/>
            <ac:spMk id="62" creationId="{AE3ADE0A-29D6-4F35-815C-14F77D8A9948}"/>
          </ac:spMkLst>
        </pc:spChg>
        <pc:spChg chg="mod">
          <ac:chgData name="gunwoo bae" userId="e753f662ce3e275b" providerId="LiveId" clId="{9B25ECB1-E6FB-4FBF-A43F-1038E3615EB1}" dt="2024-06-12T15:16:49.426" v="1959" actId="1076"/>
          <ac:spMkLst>
            <pc:docMk/>
            <pc:sldMk cId="3596126008" sldId="262"/>
            <ac:spMk id="64" creationId="{987A074E-F305-43AD-81F7-845875AD5BB2}"/>
          </ac:spMkLst>
        </pc:spChg>
        <pc:spChg chg="del">
          <ac:chgData name="gunwoo bae" userId="e753f662ce3e275b" providerId="LiveId" clId="{9B25ECB1-E6FB-4FBF-A43F-1038E3615EB1}" dt="2024-06-12T15:07:52.853" v="1843" actId="478"/>
          <ac:spMkLst>
            <pc:docMk/>
            <pc:sldMk cId="3596126008" sldId="262"/>
            <ac:spMk id="75" creationId="{B71889E7-93BB-4042-8457-528575BEB713}"/>
          </ac:spMkLst>
        </pc:spChg>
        <pc:grpChg chg="add del mod">
          <ac:chgData name="gunwoo bae" userId="e753f662ce3e275b" providerId="LiveId" clId="{9B25ECB1-E6FB-4FBF-A43F-1038E3615EB1}" dt="2024-06-12T15:18:00.906" v="1976" actId="164"/>
          <ac:grpSpMkLst>
            <pc:docMk/>
            <pc:sldMk cId="3596126008" sldId="262"/>
            <ac:grpSpMk id="2" creationId="{67D282C5-7847-4D8C-98EF-70E195475087}"/>
          </ac:grpSpMkLst>
        </pc:grpChg>
        <pc:grpChg chg="mod">
          <ac:chgData name="gunwoo bae" userId="e753f662ce3e275b" providerId="LiveId" clId="{9B25ECB1-E6FB-4FBF-A43F-1038E3615EB1}" dt="2024-06-12T15:18:00.906" v="1976" actId="164"/>
          <ac:grpSpMkLst>
            <pc:docMk/>
            <pc:sldMk cId="3596126008" sldId="262"/>
            <ac:grpSpMk id="10" creationId="{785996F3-D2E6-4392-B542-9BAFDB72FCEE}"/>
          </ac:grpSpMkLst>
        </pc:grpChg>
        <pc:grpChg chg="add mod">
          <ac:chgData name="gunwoo bae" userId="e753f662ce3e275b" providerId="LiveId" clId="{9B25ECB1-E6FB-4FBF-A43F-1038E3615EB1}" dt="2024-06-12T15:18:00.906" v="1976" actId="164"/>
          <ac:grpSpMkLst>
            <pc:docMk/>
            <pc:sldMk cId="3596126008" sldId="262"/>
            <ac:grpSpMk id="12" creationId="{85EB52A8-7CA6-467D-8953-CF3A1352967A}"/>
          </ac:grpSpMkLst>
        </pc:grpChg>
        <pc:grpChg chg="mod">
          <ac:chgData name="gunwoo bae" userId="e753f662ce3e275b" providerId="LiveId" clId="{9B25ECB1-E6FB-4FBF-A43F-1038E3615EB1}" dt="2024-06-13T08:24:03.853" v="4007" actId="1076"/>
          <ac:grpSpMkLst>
            <pc:docMk/>
            <pc:sldMk cId="3596126008" sldId="262"/>
            <ac:grpSpMk id="31" creationId="{336C7EE8-ADC2-4B5B-AFDF-6E4B26A389ED}"/>
          </ac:grpSpMkLst>
        </pc:grpChg>
        <pc:grpChg chg="del mod">
          <ac:chgData name="gunwoo bae" userId="e753f662ce3e275b" providerId="LiveId" clId="{9B25ECB1-E6FB-4FBF-A43F-1038E3615EB1}" dt="2024-06-12T15:13:19.082" v="1931" actId="478"/>
          <ac:grpSpMkLst>
            <pc:docMk/>
            <pc:sldMk cId="3596126008" sldId="262"/>
            <ac:grpSpMk id="35" creationId="{ABD31A34-2A08-4B8D-A66B-F9A4AD03353F}"/>
          </ac:grpSpMkLst>
        </pc:grpChg>
        <pc:grpChg chg="add del mod">
          <ac:chgData name="gunwoo bae" userId="e753f662ce3e275b" providerId="LiveId" clId="{9B25ECB1-E6FB-4FBF-A43F-1038E3615EB1}" dt="2024-06-12T15:14:31.746" v="1936"/>
          <ac:grpSpMkLst>
            <pc:docMk/>
            <pc:sldMk cId="3596126008" sldId="262"/>
            <ac:grpSpMk id="38" creationId="{1B9146C4-027A-4E13-84F0-E8CB2D047717}"/>
          </ac:grpSpMkLst>
        </pc:grpChg>
        <pc:grpChg chg="add del mod">
          <ac:chgData name="gunwoo bae" userId="e753f662ce3e275b" providerId="LiveId" clId="{9B25ECB1-E6FB-4FBF-A43F-1038E3615EB1}" dt="2024-06-13T06:07:13.406" v="3547" actId="478"/>
          <ac:grpSpMkLst>
            <pc:docMk/>
            <pc:sldMk cId="3596126008" sldId="262"/>
            <ac:grpSpMk id="41" creationId="{1BDDAC0B-BD96-4B8D-868F-00707C720909}"/>
          </ac:grpSpMkLst>
        </pc:grpChg>
        <pc:grpChg chg="del">
          <ac:chgData name="gunwoo bae" userId="e753f662ce3e275b" providerId="LiveId" clId="{9B25ECB1-E6FB-4FBF-A43F-1038E3615EB1}" dt="2024-06-12T15:07:54.235" v="1846" actId="478"/>
          <ac:grpSpMkLst>
            <pc:docMk/>
            <pc:sldMk cId="3596126008" sldId="262"/>
            <ac:grpSpMk id="42" creationId="{336AFADE-EA97-4EC1-8505-AFCF1BA6882A}"/>
          </ac:grpSpMkLst>
        </pc:grpChg>
        <pc:picChg chg="add del mod">
          <ac:chgData name="gunwoo bae" userId="e753f662ce3e275b" providerId="LiveId" clId="{9B25ECB1-E6FB-4FBF-A43F-1038E3615EB1}" dt="2024-06-13T06:06:43.586" v="3539" actId="478"/>
          <ac:picMkLst>
            <pc:docMk/>
            <pc:sldMk cId="3596126008" sldId="262"/>
            <ac:picMk id="3" creationId="{132775CD-89F6-43D9-9084-5486D24E6171}"/>
          </ac:picMkLst>
        </pc:picChg>
        <pc:picChg chg="add del">
          <ac:chgData name="gunwoo bae" userId="e753f662ce3e275b" providerId="LiveId" clId="{9B25ECB1-E6FB-4FBF-A43F-1038E3615EB1}" dt="2024-06-13T06:06:31.869" v="3534"/>
          <ac:picMkLst>
            <pc:docMk/>
            <pc:sldMk cId="3596126008" sldId="262"/>
            <ac:picMk id="7" creationId="{2AB37AD8-3038-4DA3-8371-A0B1F32B6893}"/>
          </ac:picMkLst>
        </pc:picChg>
        <pc:picChg chg="mod">
          <ac:chgData name="gunwoo bae" userId="e753f662ce3e275b" providerId="LiveId" clId="{9B25ECB1-E6FB-4FBF-A43F-1038E3615EB1}" dt="2024-06-12T15:18:00.906" v="1976" actId="164"/>
          <ac:picMkLst>
            <pc:docMk/>
            <pc:sldMk cId="3596126008" sldId="262"/>
            <ac:picMk id="8" creationId="{2FD43448-3326-4EFB-84DC-987DE0260F20}"/>
          </ac:picMkLst>
        </pc:picChg>
        <pc:picChg chg="add del mod">
          <ac:chgData name="gunwoo bae" userId="e753f662ce3e275b" providerId="LiveId" clId="{9B25ECB1-E6FB-4FBF-A43F-1038E3615EB1}" dt="2024-06-13T06:07:25.055" v="3551" actId="1076"/>
          <ac:picMkLst>
            <pc:docMk/>
            <pc:sldMk cId="3596126008" sldId="262"/>
            <ac:picMk id="9" creationId="{571D73C8-0A5C-4859-84E6-CBB39D2C072F}"/>
          </ac:picMkLst>
        </pc:picChg>
        <pc:picChg chg="mod">
          <ac:chgData name="gunwoo bae" userId="e753f662ce3e275b" providerId="LiveId" clId="{9B25ECB1-E6FB-4FBF-A43F-1038E3615EB1}" dt="2024-06-13T08:24:03.853" v="4007" actId="1076"/>
          <ac:picMkLst>
            <pc:docMk/>
            <pc:sldMk cId="3596126008" sldId="262"/>
            <ac:picMk id="11" creationId="{72953128-3F02-4E55-B085-EB03B613771F}"/>
          </ac:picMkLst>
        </pc:picChg>
        <pc:picChg chg="mod">
          <ac:chgData name="gunwoo bae" userId="e753f662ce3e275b" providerId="LiveId" clId="{9B25ECB1-E6FB-4FBF-A43F-1038E3615EB1}" dt="2024-06-13T17:00:54.977" v="4410" actId="1036"/>
          <ac:picMkLst>
            <pc:docMk/>
            <pc:sldMk cId="3596126008" sldId="262"/>
            <ac:picMk id="15" creationId="{38AA6264-B862-4D7D-ABAC-06DF1735B7AF}"/>
          </ac:picMkLst>
        </pc:picChg>
        <pc:picChg chg="mod">
          <ac:chgData name="gunwoo bae" userId="e753f662ce3e275b" providerId="LiveId" clId="{9B25ECB1-E6FB-4FBF-A43F-1038E3615EB1}" dt="2024-06-12T15:12:11.181" v="1913" actId="1076"/>
          <ac:picMkLst>
            <pc:docMk/>
            <pc:sldMk cId="3596126008" sldId="262"/>
            <ac:picMk id="32" creationId="{E200497F-771C-4415-AE23-54FE103DEA21}"/>
          </ac:picMkLst>
        </pc:picChg>
        <pc:picChg chg="add mod">
          <ac:chgData name="gunwoo bae" userId="e753f662ce3e275b" providerId="LiveId" clId="{9B25ECB1-E6FB-4FBF-A43F-1038E3615EB1}" dt="2024-06-12T15:18:22.247" v="1981" actId="1076"/>
          <ac:picMkLst>
            <pc:docMk/>
            <pc:sldMk cId="3596126008" sldId="262"/>
            <ac:picMk id="33" creationId="{0E7968BE-0461-4F19-8152-AE4EC4E27565}"/>
          </ac:picMkLst>
        </pc:picChg>
        <pc:picChg chg="mod">
          <ac:chgData name="gunwoo bae" userId="e753f662ce3e275b" providerId="LiveId" clId="{9B25ECB1-E6FB-4FBF-A43F-1038E3615EB1}" dt="2024-06-12T15:13:20.347" v="1932"/>
          <ac:picMkLst>
            <pc:docMk/>
            <pc:sldMk cId="3596126008" sldId="262"/>
            <ac:picMk id="39" creationId="{9DAD6569-0D77-4B5B-ACDC-3D65420205C5}"/>
          </ac:picMkLst>
        </pc:picChg>
        <pc:picChg chg="mod">
          <ac:chgData name="gunwoo bae" userId="e753f662ce3e275b" providerId="LiveId" clId="{9B25ECB1-E6FB-4FBF-A43F-1038E3615EB1}" dt="2024-06-12T15:13:20.347" v="1932"/>
          <ac:picMkLst>
            <pc:docMk/>
            <pc:sldMk cId="3596126008" sldId="262"/>
            <ac:picMk id="40" creationId="{884569D3-7608-4D51-9CE5-6FE1ECD3B03B}"/>
          </ac:picMkLst>
        </pc:picChg>
        <pc:picChg chg="del mod topLvl">
          <ac:chgData name="gunwoo bae" userId="e753f662ce3e275b" providerId="LiveId" clId="{9B25ECB1-E6FB-4FBF-A43F-1038E3615EB1}" dt="2024-06-13T06:07:15.071" v="3548" actId="478"/>
          <ac:picMkLst>
            <pc:docMk/>
            <pc:sldMk cId="3596126008" sldId="262"/>
            <ac:picMk id="43" creationId="{FA0FA8D1-0D6C-4D0E-9E6E-485D9619F8DA}"/>
          </ac:picMkLst>
        </pc:picChg>
        <pc:picChg chg="del mod topLvl">
          <ac:chgData name="gunwoo bae" userId="e753f662ce3e275b" providerId="LiveId" clId="{9B25ECB1-E6FB-4FBF-A43F-1038E3615EB1}" dt="2024-06-13T06:07:13.406" v="3547" actId="478"/>
          <ac:picMkLst>
            <pc:docMk/>
            <pc:sldMk cId="3596126008" sldId="262"/>
            <ac:picMk id="45" creationId="{6C6A22F1-F077-4194-ACF7-0A170257AA6F}"/>
          </ac:picMkLst>
        </pc:picChg>
        <pc:picChg chg="del">
          <ac:chgData name="gunwoo bae" userId="e753f662ce3e275b" providerId="LiveId" clId="{9B25ECB1-E6FB-4FBF-A43F-1038E3615EB1}" dt="2024-06-12T15:07:55.028" v="1847" actId="478"/>
          <ac:picMkLst>
            <pc:docMk/>
            <pc:sldMk cId="3596126008" sldId="262"/>
            <ac:picMk id="61" creationId="{85E3BF44-2792-4001-A4C1-AA938E393639}"/>
          </ac:picMkLst>
        </pc:picChg>
        <pc:picChg chg="del">
          <ac:chgData name="gunwoo bae" userId="e753f662ce3e275b" providerId="LiveId" clId="{9B25ECB1-E6FB-4FBF-A43F-1038E3615EB1}" dt="2024-06-12T15:07:52.238" v="1842" actId="478"/>
          <ac:picMkLst>
            <pc:docMk/>
            <pc:sldMk cId="3596126008" sldId="262"/>
            <ac:picMk id="65" creationId="{DE04F7BE-7D49-4FED-B8AE-734C9FC49A04}"/>
          </ac:picMkLst>
        </pc:picChg>
        <pc:picChg chg="del">
          <ac:chgData name="gunwoo bae" userId="e753f662ce3e275b" providerId="LiveId" clId="{9B25ECB1-E6FB-4FBF-A43F-1038E3615EB1}" dt="2024-06-12T15:07:55.432" v="1848" actId="478"/>
          <ac:picMkLst>
            <pc:docMk/>
            <pc:sldMk cId="3596126008" sldId="262"/>
            <ac:picMk id="71" creationId="{D60F32D6-C765-421C-A487-17EED8FDEE16}"/>
          </ac:picMkLst>
        </pc:picChg>
        <pc:picChg chg="del">
          <ac:chgData name="gunwoo bae" userId="e753f662ce3e275b" providerId="LiveId" clId="{9B25ECB1-E6FB-4FBF-A43F-1038E3615EB1}" dt="2024-06-12T15:07:55.883" v="1849" actId="478"/>
          <ac:picMkLst>
            <pc:docMk/>
            <pc:sldMk cId="3596126008" sldId="262"/>
            <ac:picMk id="72" creationId="{37EFD05B-39F7-4D7A-A3FC-0D808F8DA051}"/>
          </ac:picMkLst>
        </pc:picChg>
        <pc:picChg chg="add del mod">
          <ac:chgData name="gunwoo bae" userId="e753f662ce3e275b" providerId="LiveId" clId="{9B25ECB1-E6FB-4FBF-A43F-1038E3615EB1}" dt="2024-06-13T06:04:37.376" v="3522" actId="478"/>
          <ac:picMkLst>
            <pc:docMk/>
            <pc:sldMk cId="3596126008" sldId="262"/>
            <ac:picMk id="1026" creationId="{099F79B3-F560-4627-A0EA-8BE697771F0F}"/>
          </ac:picMkLst>
        </pc:picChg>
        <pc:picChg chg="mod">
          <ac:chgData name="gunwoo bae" userId="e753f662ce3e275b" providerId="LiveId" clId="{9B25ECB1-E6FB-4FBF-A43F-1038E3615EB1}" dt="2024-06-12T15:12:11.181" v="1913" actId="1076"/>
          <ac:picMkLst>
            <pc:docMk/>
            <pc:sldMk cId="3596126008" sldId="262"/>
            <ac:picMk id="1026" creationId="{67F5BB38-0ACE-4923-AFC5-BCEA4A60EC31}"/>
          </ac:picMkLst>
        </pc:picChg>
        <pc:picChg chg="mod">
          <ac:chgData name="gunwoo bae" userId="e753f662ce3e275b" providerId="LiveId" clId="{9B25ECB1-E6FB-4FBF-A43F-1038E3615EB1}" dt="2024-06-12T15:18:00.906" v="1976" actId="164"/>
          <ac:picMkLst>
            <pc:docMk/>
            <pc:sldMk cId="3596126008" sldId="262"/>
            <ac:picMk id="1028" creationId="{96311882-E6AD-4AC7-9EE0-1BC1CA27E370}"/>
          </ac:picMkLst>
        </pc:picChg>
        <pc:picChg chg="add del">
          <ac:chgData name="gunwoo bae" userId="e753f662ce3e275b" providerId="LiveId" clId="{9B25ECB1-E6FB-4FBF-A43F-1038E3615EB1}" dt="2024-06-13T06:06:28.391" v="3532"/>
          <ac:picMkLst>
            <pc:docMk/>
            <pc:sldMk cId="3596126008" sldId="262"/>
            <ac:picMk id="1030" creationId="{B6FC8FEA-EB68-43D1-B041-38021EDE8C47}"/>
          </ac:picMkLst>
        </pc:picChg>
        <pc:picChg chg="mod">
          <ac:chgData name="gunwoo bae" userId="e753f662ce3e275b" providerId="LiveId" clId="{9B25ECB1-E6FB-4FBF-A43F-1038E3615EB1}" dt="2024-06-12T15:18:00.906" v="1976" actId="164"/>
          <ac:picMkLst>
            <pc:docMk/>
            <pc:sldMk cId="3596126008" sldId="262"/>
            <ac:picMk id="1032" creationId="{3955D11E-B1CE-42D0-A6FE-E823AC678FCB}"/>
          </ac:picMkLst>
        </pc:picChg>
        <pc:picChg chg="mod">
          <ac:chgData name="gunwoo bae" userId="e753f662ce3e275b" providerId="LiveId" clId="{9B25ECB1-E6FB-4FBF-A43F-1038E3615EB1}" dt="2024-06-12T15:16:47.221" v="1958" actId="1076"/>
          <ac:picMkLst>
            <pc:docMk/>
            <pc:sldMk cId="3596126008" sldId="262"/>
            <ac:picMk id="1034" creationId="{575BAC06-A7B0-4A9F-B45D-AC418926712B}"/>
          </ac:picMkLst>
        </pc:picChg>
        <pc:picChg chg="del">
          <ac:chgData name="gunwoo bae" userId="e753f662ce3e275b" providerId="LiveId" clId="{9B25ECB1-E6FB-4FBF-A43F-1038E3615EB1}" dt="2024-06-12T15:07:53.259" v="1844" actId="478"/>
          <ac:picMkLst>
            <pc:docMk/>
            <pc:sldMk cId="3596126008" sldId="262"/>
            <ac:picMk id="1036" creationId="{4F27BD27-509F-445E-874A-FB4D4F048D94}"/>
          </ac:picMkLst>
        </pc:picChg>
        <pc:picChg chg="add mod">
          <ac:chgData name="gunwoo bae" userId="e753f662ce3e275b" providerId="LiveId" clId="{9B25ECB1-E6FB-4FBF-A43F-1038E3615EB1}" dt="2024-06-13T08:24:01.709" v="4006" actId="1076"/>
          <ac:picMkLst>
            <pc:docMk/>
            <pc:sldMk cId="3596126008" sldId="262"/>
            <ac:picMk id="4098" creationId="{EBFB8508-8B90-4621-9762-85AACED8A54B}"/>
          </ac:picMkLst>
        </pc:picChg>
        <pc:cxnChg chg="mod">
          <ac:chgData name="gunwoo bae" userId="e753f662ce3e275b" providerId="LiveId" clId="{9B25ECB1-E6FB-4FBF-A43F-1038E3615EB1}" dt="2024-06-12T15:16:34.508" v="1955" actId="1076"/>
          <ac:cxnSpMkLst>
            <pc:docMk/>
            <pc:sldMk cId="3596126008" sldId="262"/>
            <ac:cxnSpMk id="48" creationId="{F793FA77-A552-49BC-8CF5-373272CE6464}"/>
          </ac:cxnSpMkLst>
        </pc:cxnChg>
      </pc:sldChg>
      <pc:sldChg chg="addSp delSp modSp add mod setBg modNotesTx">
        <pc:chgData name="gunwoo bae" userId="e753f662ce3e275b" providerId="LiveId" clId="{9B25ECB1-E6FB-4FBF-A43F-1038E3615EB1}" dt="2024-06-13T08:24:39.401" v="4036" actId="20577"/>
        <pc:sldMkLst>
          <pc:docMk/>
          <pc:sldMk cId="3485140091" sldId="263"/>
        </pc:sldMkLst>
        <pc:spChg chg="add del">
          <ac:chgData name="gunwoo bae" userId="e753f662ce3e275b" providerId="LiveId" clId="{9B25ECB1-E6FB-4FBF-A43F-1038E3615EB1}" dt="2024-06-13T04:07:44.238" v="2061" actId="26606"/>
          <ac:spMkLst>
            <pc:docMk/>
            <pc:sldMk cId="3485140091" sldId="263"/>
            <ac:spMk id="8" creationId="{01D0AF59-99C3-4251-AB9A-C966C6AD4400}"/>
          </ac:spMkLst>
        </pc:spChg>
        <pc:spChg chg="add del">
          <ac:chgData name="gunwoo bae" userId="e753f662ce3e275b" providerId="LiveId" clId="{9B25ECB1-E6FB-4FBF-A43F-1038E3615EB1}" dt="2024-06-13T04:07:44.238" v="2061" actId="26606"/>
          <ac:spMkLst>
            <pc:docMk/>
            <pc:sldMk cId="3485140091" sldId="263"/>
            <ac:spMk id="10" creationId="{1855405F-37A2-4869-9154-F8BE3BECE6C3}"/>
          </ac:spMkLst>
        </pc:spChg>
        <pc:spChg chg="del mod">
          <ac:chgData name="gunwoo bae" userId="e753f662ce3e275b" providerId="LiveId" clId="{9B25ECB1-E6FB-4FBF-A43F-1038E3615EB1}" dt="2024-06-13T04:07:31.334" v="2058" actId="478"/>
          <ac:spMkLst>
            <pc:docMk/>
            <pc:sldMk cId="3485140091" sldId="263"/>
            <ac:spMk id="55" creationId="{EE8C7BC0-208D-4775-A2C7-74E4174E7922}"/>
          </ac:spMkLst>
        </pc:spChg>
        <pc:grpChg chg="del">
          <ac:chgData name="gunwoo bae" userId="e753f662ce3e275b" providerId="LiveId" clId="{9B25ECB1-E6FB-4FBF-A43F-1038E3615EB1}" dt="2024-06-12T15:31:26.378" v="2032" actId="478"/>
          <ac:grpSpMkLst>
            <pc:docMk/>
            <pc:sldMk cId="3485140091" sldId="263"/>
            <ac:grpSpMk id="7" creationId="{758DB7B3-EA4B-449C-87DD-E7ED6E72FC86}"/>
          </ac:grpSpMkLst>
        </pc:grpChg>
        <pc:grpChg chg="del">
          <ac:chgData name="gunwoo bae" userId="e753f662ce3e275b" providerId="LiveId" clId="{9B25ECB1-E6FB-4FBF-A43F-1038E3615EB1}" dt="2024-06-12T15:31:24.954" v="2030" actId="478"/>
          <ac:grpSpMkLst>
            <pc:docMk/>
            <pc:sldMk cId="3485140091" sldId="263"/>
            <ac:grpSpMk id="9" creationId="{F3EE3FAB-3EF0-4CCB-A1E9-EEB2AF8575A9}"/>
          </ac:grpSpMkLst>
        </pc:grpChg>
        <pc:grpChg chg="del">
          <ac:chgData name="gunwoo bae" userId="e753f662ce3e275b" providerId="LiveId" clId="{9B25ECB1-E6FB-4FBF-A43F-1038E3615EB1}" dt="2024-06-12T15:31:24.954" v="2030" actId="478"/>
          <ac:grpSpMkLst>
            <pc:docMk/>
            <pc:sldMk cId="3485140091" sldId="263"/>
            <ac:grpSpMk id="11" creationId="{048DFAE9-1182-4D3F-9F44-D22BEBE41635}"/>
          </ac:grpSpMkLst>
        </pc:grpChg>
        <pc:grpChg chg="del">
          <ac:chgData name="gunwoo bae" userId="e753f662ce3e275b" providerId="LiveId" clId="{9B25ECB1-E6FB-4FBF-A43F-1038E3615EB1}" dt="2024-06-12T15:31:24.954" v="2030" actId="478"/>
          <ac:grpSpMkLst>
            <pc:docMk/>
            <pc:sldMk cId="3485140091" sldId="263"/>
            <ac:grpSpMk id="49" creationId="{3C3C051E-48A8-48BF-A03E-55D226F6945C}"/>
          </ac:grpSpMkLst>
        </pc:grpChg>
        <pc:grpChg chg="del">
          <ac:chgData name="gunwoo bae" userId="e753f662ce3e275b" providerId="LiveId" clId="{9B25ECB1-E6FB-4FBF-A43F-1038E3615EB1}" dt="2024-06-12T15:31:25.658" v="2031" actId="478"/>
          <ac:grpSpMkLst>
            <pc:docMk/>
            <pc:sldMk cId="3485140091" sldId="263"/>
            <ac:grpSpMk id="53" creationId="{B400FC07-6985-4C5D-94AE-23A0401FEFA1}"/>
          </ac:grpSpMkLst>
        </pc:grpChg>
        <pc:grpChg chg="del">
          <ac:chgData name="gunwoo bae" userId="e753f662ce3e275b" providerId="LiveId" clId="{9B25ECB1-E6FB-4FBF-A43F-1038E3615EB1}" dt="2024-06-12T15:31:24.954" v="2030" actId="478"/>
          <ac:grpSpMkLst>
            <pc:docMk/>
            <pc:sldMk cId="3485140091" sldId="263"/>
            <ac:grpSpMk id="54" creationId="{98A63867-35DF-4191-B14B-0B57B21CCD43}"/>
          </ac:grpSpMkLst>
        </pc:grpChg>
        <pc:picChg chg="add mod">
          <ac:chgData name="gunwoo bae" userId="e753f662ce3e275b" providerId="LiveId" clId="{9B25ECB1-E6FB-4FBF-A43F-1038E3615EB1}" dt="2024-06-13T04:07:44.239" v="2062" actId="26606"/>
          <ac:picMkLst>
            <pc:docMk/>
            <pc:sldMk cId="3485140091" sldId="263"/>
            <ac:picMk id="3" creationId="{AC4E4896-8571-4743-BB71-81B3B4BC5A6E}"/>
          </ac:picMkLst>
        </pc:picChg>
      </pc:sldChg>
      <pc:sldChg chg="addSp delSp modSp add mod ord setBg">
        <pc:chgData name="gunwoo bae" userId="e753f662ce3e275b" providerId="LiveId" clId="{9B25ECB1-E6FB-4FBF-A43F-1038E3615EB1}" dt="2024-06-13T08:22:29.377" v="3868"/>
        <pc:sldMkLst>
          <pc:docMk/>
          <pc:sldMk cId="2658275532" sldId="264"/>
        </pc:sldMkLst>
        <pc:graphicFrameChg chg="add del mod modGraphic">
          <ac:chgData name="gunwoo bae" userId="e753f662ce3e275b" providerId="LiveId" clId="{9B25ECB1-E6FB-4FBF-A43F-1038E3615EB1}" dt="2024-06-13T04:44:48.047" v="2071"/>
          <ac:graphicFrameMkLst>
            <pc:docMk/>
            <pc:sldMk cId="2658275532" sldId="264"/>
            <ac:graphicFrameMk id="2" creationId="{FF42AEF7-E3D7-4620-A4C8-BE39C9DDC7A3}"/>
          </ac:graphicFrameMkLst>
        </pc:graphicFrameChg>
        <pc:graphicFrameChg chg="add mod modGraphic">
          <ac:chgData name="gunwoo bae" userId="e753f662ce3e275b" providerId="LiveId" clId="{9B25ECB1-E6FB-4FBF-A43F-1038E3615EB1}" dt="2024-06-13T06:01:15.630" v="3515" actId="122"/>
          <ac:graphicFrameMkLst>
            <pc:docMk/>
            <pc:sldMk cId="2658275532" sldId="264"/>
            <ac:graphicFrameMk id="4" creationId="{97A0A4E3-3888-4C47-952E-090A0AFC00BC}"/>
          </ac:graphicFrameMkLst>
        </pc:graphicFrameChg>
        <pc:picChg chg="del">
          <ac:chgData name="gunwoo bae" userId="e753f662ce3e275b" providerId="LiveId" clId="{9B25ECB1-E6FB-4FBF-A43F-1038E3615EB1}" dt="2024-06-13T04:44:13.708" v="2067" actId="478"/>
          <ac:picMkLst>
            <pc:docMk/>
            <pc:sldMk cId="2658275532" sldId="264"/>
            <ac:picMk id="3" creationId="{AC4E4896-8571-4743-BB71-81B3B4BC5A6E}"/>
          </ac:picMkLst>
        </pc:picChg>
      </pc:sldChg>
      <pc:sldChg chg="new del">
        <pc:chgData name="gunwoo bae" userId="e753f662ce3e275b" providerId="LiveId" clId="{9B25ECB1-E6FB-4FBF-A43F-1038E3615EB1}" dt="2024-06-13T05:14:29.388" v="2246" actId="680"/>
        <pc:sldMkLst>
          <pc:docMk/>
          <pc:sldMk cId="3211364890" sldId="265"/>
        </pc:sldMkLst>
      </pc:sldChg>
      <pc:sldChg chg="addSp delSp modSp add mod ord setBg modNotesTx">
        <pc:chgData name="gunwoo bae" userId="e753f662ce3e275b" providerId="LiveId" clId="{9B25ECB1-E6FB-4FBF-A43F-1038E3615EB1}" dt="2024-06-13T17:05:12.440" v="4513" actId="20577"/>
        <pc:sldMkLst>
          <pc:docMk/>
          <pc:sldMk cId="3961210068" sldId="265"/>
        </pc:sldMkLst>
        <pc:spChg chg="add del mod">
          <ac:chgData name="gunwoo bae" userId="e753f662ce3e275b" providerId="LiveId" clId="{9B25ECB1-E6FB-4FBF-A43F-1038E3615EB1}" dt="2024-06-13T08:09:54.926" v="3577"/>
          <ac:spMkLst>
            <pc:docMk/>
            <pc:sldMk cId="3961210068" sldId="265"/>
            <ac:spMk id="2" creationId="{299A2833-41EF-4576-B52E-20D8E644ECCD}"/>
          </ac:spMkLst>
        </pc:spChg>
        <pc:spChg chg="mod">
          <ac:chgData name="gunwoo bae" userId="e753f662ce3e275b" providerId="LiveId" clId="{9B25ECB1-E6FB-4FBF-A43F-1038E3615EB1}" dt="2024-06-13T08:18:50.269" v="3595"/>
          <ac:spMkLst>
            <pc:docMk/>
            <pc:sldMk cId="3961210068" sldId="265"/>
            <ac:spMk id="9" creationId="{93A888ED-4311-49DF-A9D9-80BA235194B8}"/>
          </ac:spMkLst>
        </pc:spChg>
        <pc:spChg chg="add mod">
          <ac:chgData name="gunwoo bae" userId="e753f662ce3e275b" providerId="LiveId" clId="{9B25ECB1-E6FB-4FBF-A43F-1038E3615EB1}" dt="2024-06-13T08:19:10.970" v="3600" actId="1076"/>
          <ac:spMkLst>
            <pc:docMk/>
            <pc:sldMk cId="3961210068" sldId="265"/>
            <ac:spMk id="11" creationId="{610BB028-A016-4DF2-BB33-C161FD7ADBE5}"/>
          </ac:spMkLst>
        </pc:spChg>
        <pc:spChg chg="add mod">
          <ac:chgData name="gunwoo bae" userId="e753f662ce3e275b" providerId="LiveId" clId="{9B25ECB1-E6FB-4FBF-A43F-1038E3615EB1}" dt="2024-06-13T08:20:39.877" v="3632" actId="1076"/>
          <ac:spMkLst>
            <pc:docMk/>
            <pc:sldMk cId="3961210068" sldId="265"/>
            <ac:spMk id="12" creationId="{73FFCCA2-D13D-41DB-B45F-628ACE39FE64}"/>
          </ac:spMkLst>
        </pc:spChg>
        <pc:spChg chg="add mod">
          <ac:chgData name="gunwoo bae" userId="e753f662ce3e275b" providerId="LiveId" clId="{9B25ECB1-E6FB-4FBF-A43F-1038E3615EB1}" dt="2024-06-13T08:19:31.594" v="3612" actId="688"/>
          <ac:spMkLst>
            <pc:docMk/>
            <pc:sldMk cId="3961210068" sldId="265"/>
            <ac:spMk id="13" creationId="{177DC921-4959-489C-B4E8-78CEE8AA98B6}"/>
          </ac:spMkLst>
        </pc:spChg>
        <pc:spChg chg="add mod">
          <ac:chgData name="gunwoo bae" userId="e753f662ce3e275b" providerId="LiveId" clId="{9B25ECB1-E6FB-4FBF-A43F-1038E3615EB1}" dt="2024-06-13T08:19:19.506" v="3604" actId="571"/>
          <ac:spMkLst>
            <pc:docMk/>
            <pc:sldMk cId="3961210068" sldId="265"/>
            <ac:spMk id="14" creationId="{34CFE436-1FF4-40D3-88F0-BF6E5BADA64F}"/>
          </ac:spMkLst>
        </pc:spChg>
        <pc:spChg chg="add mod">
          <ac:chgData name="gunwoo bae" userId="e753f662ce3e275b" providerId="LiveId" clId="{9B25ECB1-E6FB-4FBF-A43F-1038E3615EB1}" dt="2024-06-13T08:19:19.506" v="3604" actId="571"/>
          <ac:spMkLst>
            <pc:docMk/>
            <pc:sldMk cId="3961210068" sldId="265"/>
            <ac:spMk id="15" creationId="{A4B57425-5969-4281-A4ED-8D2EDF974A9D}"/>
          </ac:spMkLst>
        </pc:spChg>
        <pc:spChg chg="add mod">
          <ac:chgData name="gunwoo bae" userId="e753f662ce3e275b" providerId="LiveId" clId="{9B25ECB1-E6FB-4FBF-A43F-1038E3615EB1}" dt="2024-06-13T08:19:33.749" v="3614" actId="688"/>
          <ac:spMkLst>
            <pc:docMk/>
            <pc:sldMk cId="3961210068" sldId="265"/>
            <ac:spMk id="16" creationId="{BEA70D9F-7249-47B0-A69A-5FCB98D85C68}"/>
          </ac:spMkLst>
        </pc:spChg>
        <pc:grpChg chg="add mod">
          <ac:chgData name="gunwoo bae" userId="e753f662ce3e275b" providerId="LiveId" clId="{9B25ECB1-E6FB-4FBF-A43F-1038E3615EB1}" dt="2024-06-13T08:18:51.568" v="3596" actId="1076"/>
          <ac:grpSpMkLst>
            <pc:docMk/>
            <pc:sldMk cId="3961210068" sldId="265"/>
            <ac:grpSpMk id="7" creationId="{44CB9A02-D9A6-4D2C-A72F-F1587A336AF4}"/>
          </ac:grpSpMkLst>
        </pc:grpChg>
        <pc:picChg chg="del">
          <ac:chgData name="gunwoo bae" userId="e753f662ce3e275b" providerId="LiveId" clId="{9B25ECB1-E6FB-4FBF-A43F-1038E3615EB1}" dt="2024-06-13T08:09:20.049" v="3574" actId="478"/>
          <ac:picMkLst>
            <pc:docMk/>
            <pc:sldMk cId="3961210068" sldId="265"/>
            <ac:picMk id="3" creationId="{AC4E4896-8571-4743-BB71-81B3B4BC5A6E}"/>
          </ac:picMkLst>
        </pc:picChg>
        <pc:picChg chg="mod">
          <ac:chgData name="gunwoo bae" userId="e753f662ce3e275b" providerId="LiveId" clId="{9B25ECB1-E6FB-4FBF-A43F-1038E3615EB1}" dt="2024-06-13T08:18:50.269" v="3595"/>
          <ac:picMkLst>
            <pc:docMk/>
            <pc:sldMk cId="3961210068" sldId="265"/>
            <ac:picMk id="8" creationId="{5540E3C2-2FD0-4671-B468-100CC93A5F15}"/>
          </ac:picMkLst>
        </pc:picChg>
        <pc:picChg chg="add mod">
          <ac:chgData name="gunwoo bae" userId="e753f662ce3e275b" providerId="LiveId" clId="{9B25ECB1-E6FB-4FBF-A43F-1038E3615EB1}" dt="2024-06-13T08:19:40.975" v="3616" actId="1076"/>
          <ac:picMkLst>
            <pc:docMk/>
            <pc:sldMk cId="3961210068" sldId="265"/>
            <ac:picMk id="10" creationId="{F24CA224-CB12-4099-93A2-7483CA25AC99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17" creationId="{DF75F9E9-01A7-4913-BC61-5F4CDB2E9667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18" creationId="{2F5D550E-408B-4F0B-8487-8C14A4155F05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19" creationId="{C7B6B4C3-D2E9-4524-8088-60C783E61E29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2050" creationId="{4A469955-D563-4C28-B26E-418D3488C1B3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2052" creationId="{734F6287-02B7-48EA-BFF6-40DB5A6270C9}"/>
          </ac:picMkLst>
        </pc:picChg>
        <pc:picChg chg="add mod">
          <ac:chgData name="gunwoo bae" userId="e753f662ce3e275b" providerId="LiveId" clId="{9B25ECB1-E6FB-4FBF-A43F-1038E3615EB1}" dt="2024-06-13T08:20:37.149" v="3631" actId="1076"/>
          <ac:picMkLst>
            <pc:docMk/>
            <pc:sldMk cId="3961210068" sldId="265"/>
            <ac:picMk id="2054" creationId="{A9B6AC9F-1C20-4DEA-8EFD-91CCD76C15FB}"/>
          </ac:picMkLst>
        </pc:picChg>
      </pc:sldChg>
      <pc:sldChg chg="add ord">
        <pc:chgData name="gunwoo bae" userId="e753f662ce3e275b" providerId="LiveId" clId="{9B25ECB1-E6FB-4FBF-A43F-1038E3615EB1}" dt="2024-06-13T08:09:57.068" v="3580"/>
        <pc:sldMkLst>
          <pc:docMk/>
          <pc:sldMk cId="2066952436" sldId="2983"/>
        </pc:sldMkLst>
      </pc:sldChg>
      <pc:sldChg chg="delSp mod">
        <pc:chgData name="gunwoo bae" userId="e753f662ce3e275b" providerId="LiveId" clId="{9B25ECB1-E6FB-4FBF-A43F-1038E3615EB1}" dt="2024-06-13T17:04:07.354" v="4511" actId="478"/>
        <pc:sldMkLst>
          <pc:docMk/>
          <pc:sldMk cId="1334474282" sldId="2984"/>
        </pc:sldMkLst>
        <pc:spChg chg="del">
          <ac:chgData name="gunwoo bae" userId="e753f662ce3e275b" providerId="LiveId" clId="{9B25ECB1-E6FB-4FBF-A43F-1038E3615EB1}" dt="2024-06-13T17:04:07.354" v="4511" actId="478"/>
          <ac:spMkLst>
            <pc:docMk/>
            <pc:sldMk cId="1334474282" sldId="2984"/>
            <ac:spMk id="7" creationId="{00000000-0000-0000-0000-000000000000}"/>
          </ac:spMkLst>
        </pc:spChg>
      </pc:sldChg>
      <pc:sldChg chg="del">
        <pc:chgData name="gunwoo bae" userId="e753f662ce3e275b" providerId="LiveId" clId="{9B25ECB1-E6FB-4FBF-A43F-1038E3615EB1}" dt="2024-06-13T16:39:33.986" v="4037" actId="2696"/>
        <pc:sldMkLst>
          <pc:docMk/>
          <pc:sldMk cId="2957336086" sldId="2986"/>
        </pc:sldMkLst>
      </pc:sldChg>
      <pc:sldChg chg="addSp delSp modSp del mod">
        <pc:chgData name="gunwoo bae" userId="e753f662ce3e275b" providerId="LiveId" clId="{9B25ECB1-E6FB-4FBF-A43F-1038E3615EB1}" dt="2024-06-13T16:56:10.411" v="4265" actId="47"/>
        <pc:sldMkLst>
          <pc:docMk/>
          <pc:sldMk cId="496949599" sldId="2987"/>
        </pc:sldMkLst>
        <pc:spChg chg="add del mod">
          <ac:chgData name="gunwoo bae" userId="e753f662ce3e275b" providerId="LiveId" clId="{9B25ECB1-E6FB-4FBF-A43F-1038E3615EB1}" dt="2024-06-13T16:44:53.925" v="4045" actId="478"/>
          <ac:spMkLst>
            <pc:docMk/>
            <pc:sldMk cId="496949599" sldId="2987"/>
            <ac:spMk id="6" creationId="{0DED2E21-6905-498A-B8CA-E6FB665D8B51}"/>
          </ac:spMkLst>
        </pc:spChg>
        <pc:spChg chg="add del mod">
          <ac:chgData name="gunwoo bae" userId="e753f662ce3e275b" providerId="LiveId" clId="{9B25ECB1-E6FB-4FBF-A43F-1038E3615EB1}" dt="2024-06-13T16:44:49.907" v="4042" actId="478"/>
          <ac:spMkLst>
            <pc:docMk/>
            <pc:sldMk cId="496949599" sldId="2987"/>
            <ac:spMk id="7" creationId="{14AF3079-0DD1-47E1-BBF2-05652AF0C6F2}"/>
          </ac:spMkLst>
        </pc:spChg>
        <pc:spChg chg="add del mod">
          <ac:chgData name="gunwoo bae" userId="e753f662ce3e275b" providerId="LiveId" clId="{9B25ECB1-E6FB-4FBF-A43F-1038E3615EB1}" dt="2024-06-13T16:44:52.959" v="4044" actId="478"/>
          <ac:spMkLst>
            <pc:docMk/>
            <pc:sldMk cId="496949599" sldId="2987"/>
            <ac:spMk id="8" creationId="{741D57E9-F876-4C65-A000-6733D56BF9EF}"/>
          </ac:spMkLst>
        </pc:spChg>
        <pc:spChg chg="add del mod">
          <ac:chgData name="gunwoo bae" userId="e753f662ce3e275b" providerId="LiveId" clId="{9B25ECB1-E6FB-4FBF-A43F-1038E3615EB1}" dt="2024-06-13T16:44:55.587" v="4046" actId="478"/>
          <ac:spMkLst>
            <pc:docMk/>
            <pc:sldMk cId="496949599" sldId="2987"/>
            <ac:spMk id="9" creationId="{D1F34FD5-5372-42A1-A359-360DC12BC2DD}"/>
          </ac:spMkLst>
        </pc:spChg>
        <pc:spChg chg="add del mod">
          <ac:chgData name="gunwoo bae" userId="e753f662ce3e275b" providerId="LiveId" clId="{9B25ECB1-E6FB-4FBF-A43F-1038E3615EB1}" dt="2024-06-13T16:44:56.577" v="4047" actId="478"/>
          <ac:spMkLst>
            <pc:docMk/>
            <pc:sldMk cId="496949599" sldId="2987"/>
            <ac:spMk id="10" creationId="{3FC25E7B-2C89-4F43-95C3-CD2CCFA1FD24}"/>
          </ac:spMkLst>
        </pc:spChg>
        <pc:cxnChg chg="add del mod">
          <ac:chgData name="gunwoo bae" userId="e753f662ce3e275b" providerId="LiveId" clId="{9B25ECB1-E6FB-4FBF-A43F-1038E3615EB1}" dt="2024-06-13T16:44:50.820" v="4043" actId="478"/>
          <ac:cxnSpMkLst>
            <pc:docMk/>
            <pc:sldMk cId="496949599" sldId="2987"/>
            <ac:cxnSpMk id="5" creationId="{DD5A2CD2-2E94-4542-9EBF-6E2C5DA8F9C7}"/>
          </ac:cxnSpMkLst>
        </pc:cxnChg>
      </pc:sldChg>
      <pc:sldChg chg="modNotesTx">
        <pc:chgData name="gunwoo bae" userId="e753f662ce3e275b" providerId="LiveId" clId="{9B25ECB1-E6FB-4FBF-A43F-1038E3615EB1}" dt="2024-06-13T16:58:05.588" v="4383" actId="6549"/>
        <pc:sldMkLst>
          <pc:docMk/>
          <pc:sldMk cId="3924710552" sldId="2989"/>
        </pc:sldMkLst>
      </pc:sldChg>
      <pc:sldChg chg="modNotesTx">
        <pc:chgData name="gunwoo bae" userId="e753f662ce3e275b" providerId="LiveId" clId="{9B25ECB1-E6FB-4FBF-A43F-1038E3615EB1}" dt="2024-06-13T17:01:35.088" v="4428" actId="20577"/>
        <pc:sldMkLst>
          <pc:docMk/>
          <pc:sldMk cId="1475670131" sldId="2994"/>
        </pc:sldMkLst>
      </pc:sldChg>
      <pc:sldChg chg="modNotesTx">
        <pc:chgData name="gunwoo bae" userId="e753f662ce3e275b" providerId="LiveId" clId="{9B25ECB1-E6FB-4FBF-A43F-1038E3615EB1}" dt="2024-06-13T17:02:51.664" v="4458" actId="20577"/>
        <pc:sldMkLst>
          <pc:docMk/>
          <pc:sldMk cId="3252611660" sldId="2995"/>
        </pc:sldMkLst>
      </pc:sldChg>
      <pc:sldChg chg="modNotesTx">
        <pc:chgData name="gunwoo bae" userId="e753f662ce3e275b" providerId="LiveId" clId="{9B25ECB1-E6FB-4FBF-A43F-1038E3615EB1}" dt="2024-06-13T16:59:56.047" v="4404" actId="20577"/>
        <pc:sldMkLst>
          <pc:docMk/>
          <pc:sldMk cId="478587784" sldId="2997"/>
        </pc:sldMkLst>
      </pc:sldChg>
      <pc:sldChg chg="addSp delSp modSp add mod">
        <pc:chgData name="gunwoo bae" userId="e753f662ce3e275b" providerId="LiveId" clId="{9B25ECB1-E6FB-4FBF-A43F-1038E3615EB1}" dt="2024-06-13T17:04:44.917" v="4512" actId="113"/>
        <pc:sldMkLst>
          <pc:docMk/>
          <pc:sldMk cId="984017700" sldId="2999"/>
        </pc:sldMkLst>
        <pc:spChg chg="mod">
          <ac:chgData name="gunwoo bae" userId="e753f662ce3e275b" providerId="LiveId" clId="{9B25ECB1-E6FB-4FBF-A43F-1038E3615EB1}" dt="2024-06-13T17:04:44.917" v="4512" actId="113"/>
          <ac:spMkLst>
            <pc:docMk/>
            <pc:sldMk cId="984017700" sldId="2999"/>
            <ac:spMk id="2" creationId="{00000000-0000-0000-0000-000000000000}"/>
          </ac:spMkLst>
        </pc:spChg>
        <pc:spChg chg="del">
          <ac:chgData name="gunwoo bae" userId="e753f662ce3e275b" providerId="LiveId" clId="{9B25ECB1-E6FB-4FBF-A43F-1038E3615EB1}" dt="2024-06-13T16:44:41.360" v="4040" actId="478"/>
          <ac:spMkLst>
            <pc:docMk/>
            <pc:sldMk cId="984017700" sldId="2999"/>
            <ac:spMk id="4" creationId="{00000000-0000-0000-0000-000000000000}"/>
          </ac:spMkLst>
        </pc:spChg>
        <pc:spChg chg="mod">
          <ac:chgData name="gunwoo bae" userId="e753f662ce3e275b" providerId="LiveId" clId="{9B25ECB1-E6FB-4FBF-A43F-1038E3615EB1}" dt="2024-06-13T16:46:51.548" v="4061" actId="12789"/>
          <ac:spMkLst>
            <pc:docMk/>
            <pc:sldMk cId="984017700" sldId="2999"/>
            <ac:spMk id="6" creationId="{0DED2E21-6905-498A-B8CA-E6FB665D8B51}"/>
          </ac:spMkLst>
        </pc:spChg>
        <pc:spChg chg="mod">
          <ac:chgData name="gunwoo bae" userId="e753f662ce3e275b" providerId="LiveId" clId="{9B25ECB1-E6FB-4FBF-A43F-1038E3615EB1}" dt="2024-06-13T17:03:25.472" v="4472" actId="1076"/>
          <ac:spMkLst>
            <pc:docMk/>
            <pc:sldMk cId="984017700" sldId="2999"/>
            <ac:spMk id="7" creationId="{14AF3079-0DD1-47E1-BBF2-05652AF0C6F2}"/>
          </ac:spMkLst>
        </pc:spChg>
        <pc:spChg chg="mod">
          <ac:chgData name="gunwoo bae" userId="e753f662ce3e275b" providerId="LiveId" clId="{9B25ECB1-E6FB-4FBF-A43F-1038E3615EB1}" dt="2024-06-13T16:46:56.698" v="4062" actId="408"/>
          <ac:spMkLst>
            <pc:docMk/>
            <pc:sldMk cId="984017700" sldId="2999"/>
            <ac:spMk id="8" creationId="{741D57E9-F876-4C65-A000-6733D56BF9EF}"/>
          </ac:spMkLst>
        </pc:spChg>
        <pc:spChg chg="mod">
          <ac:chgData name="gunwoo bae" userId="e753f662ce3e275b" providerId="LiveId" clId="{9B25ECB1-E6FB-4FBF-A43F-1038E3615EB1}" dt="2024-06-13T16:46:56.698" v="4062" actId="408"/>
          <ac:spMkLst>
            <pc:docMk/>
            <pc:sldMk cId="984017700" sldId="2999"/>
            <ac:spMk id="9" creationId="{D1F34FD5-5372-42A1-A359-360DC12BC2DD}"/>
          </ac:spMkLst>
        </pc:spChg>
        <pc:spChg chg="mod">
          <ac:chgData name="gunwoo bae" userId="e753f662ce3e275b" providerId="LiveId" clId="{9B25ECB1-E6FB-4FBF-A43F-1038E3615EB1}" dt="2024-06-13T16:46:51.548" v="4061" actId="12789"/>
          <ac:spMkLst>
            <pc:docMk/>
            <pc:sldMk cId="984017700" sldId="2999"/>
            <ac:spMk id="10" creationId="{3FC25E7B-2C89-4F43-95C3-CD2CCFA1FD24}"/>
          </ac:spMkLst>
        </pc:spChg>
        <pc:spChg chg="mod topLvl">
          <ac:chgData name="gunwoo bae" userId="e753f662ce3e275b" providerId="LiveId" clId="{9B25ECB1-E6FB-4FBF-A43F-1038E3615EB1}" dt="2024-06-13T16:48:11.958" v="4071" actId="408"/>
          <ac:spMkLst>
            <pc:docMk/>
            <pc:sldMk cId="984017700" sldId="2999"/>
            <ac:spMk id="12" creationId="{DE5722FE-AFF8-4BCE-85DD-400EFF43AD0A}"/>
          </ac:spMkLst>
        </pc:spChg>
        <pc:spChg chg="mod topLvl">
          <ac:chgData name="gunwoo bae" userId="e753f662ce3e275b" providerId="LiveId" clId="{9B25ECB1-E6FB-4FBF-A43F-1038E3615EB1}" dt="2024-06-13T16:49:16.634" v="4117" actId="255"/>
          <ac:spMkLst>
            <pc:docMk/>
            <pc:sldMk cId="984017700" sldId="2999"/>
            <ac:spMk id="13" creationId="{63DEDBA9-98B7-4AF4-81A5-4B44D87A550A}"/>
          </ac:spMkLst>
        </pc:spChg>
        <pc:spChg chg="add mod topLvl">
          <ac:chgData name="gunwoo bae" userId="e753f662ce3e275b" providerId="LiveId" clId="{9B25ECB1-E6FB-4FBF-A43F-1038E3615EB1}" dt="2024-06-13T16:48:11.958" v="4071" actId="408"/>
          <ac:spMkLst>
            <pc:docMk/>
            <pc:sldMk cId="984017700" sldId="2999"/>
            <ac:spMk id="14" creationId="{0A8C2BCF-3845-465C-BA61-3C299451BE2F}"/>
          </ac:spMkLst>
        </pc:spChg>
        <pc:spChg chg="add mod topLvl">
          <ac:chgData name="gunwoo bae" userId="e753f662ce3e275b" providerId="LiveId" clId="{9B25ECB1-E6FB-4FBF-A43F-1038E3615EB1}" dt="2024-06-13T16:48:11.958" v="4071" actId="408"/>
          <ac:spMkLst>
            <pc:docMk/>
            <pc:sldMk cId="984017700" sldId="2999"/>
            <ac:spMk id="15" creationId="{A5AF536E-A5FD-4F03-950D-C4068F8857B6}"/>
          </ac:spMkLst>
        </pc:spChg>
        <pc:spChg chg="add mod topLvl">
          <ac:chgData name="gunwoo bae" userId="e753f662ce3e275b" providerId="LiveId" clId="{9B25ECB1-E6FB-4FBF-A43F-1038E3615EB1}" dt="2024-06-13T16:48:11.958" v="4071" actId="408"/>
          <ac:spMkLst>
            <pc:docMk/>
            <pc:sldMk cId="984017700" sldId="2999"/>
            <ac:spMk id="16" creationId="{623F1B4E-26C1-4A7A-873D-659E1A03E69D}"/>
          </ac:spMkLst>
        </pc:spChg>
        <pc:spChg chg="add mod topLvl">
          <ac:chgData name="gunwoo bae" userId="e753f662ce3e275b" providerId="LiveId" clId="{9B25ECB1-E6FB-4FBF-A43F-1038E3615EB1}" dt="2024-06-13T16:48:00.283" v="4069" actId="165"/>
          <ac:spMkLst>
            <pc:docMk/>
            <pc:sldMk cId="984017700" sldId="2999"/>
            <ac:spMk id="17" creationId="{AA4BD24B-DB05-4D39-AC94-1E6FD9CA026A}"/>
          </ac:spMkLst>
        </pc:spChg>
        <pc:spChg chg="add mod">
          <ac:chgData name="gunwoo bae" userId="e753f662ce3e275b" providerId="LiveId" clId="{9B25ECB1-E6FB-4FBF-A43F-1038E3615EB1}" dt="2024-06-13T17:03:37.357" v="4483" actId="1076"/>
          <ac:spMkLst>
            <pc:docMk/>
            <pc:sldMk cId="984017700" sldId="2999"/>
            <ac:spMk id="18" creationId="{148BE5D6-434F-409B-A662-DC267B9628CC}"/>
          </ac:spMkLst>
        </pc:spChg>
        <pc:spChg chg="add mod">
          <ac:chgData name="gunwoo bae" userId="e753f662ce3e275b" providerId="LiveId" clId="{9B25ECB1-E6FB-4FBF-A43F-1038E3615EB1}" dt="2024-06-13T17:03:29.010" v="4482" actId="20577"/>
          <ac:spMkLst>
            <pc:docMk/>
            <pc:sldMk cId="984017700" sldId="2999"/>
            <ac:spMk id="19" creationId="{DD566509-A214-4108-8659-9E24282179FD}"/>
          </ac:spMkLst>
        </pc:spChg>
        <pc:spChg chg="add mod">
          <ac:chgData name="gunwoo bae" userId="e753f662ce3e275b" providerId="LiveId" clId="{9B25ECB1-E6FB-4FBF-A43F-1038E3615EB1}" dt="2024-06-13T16:56:03.787" v="4264" actId="1076"/>
          <ac:spMkLst>
            <pc:docMk/>
            <pc:sldMk cId="984017700" sldId="2999"/>
            <ac:spMk id="20" creationId="{F371C81B-F118-4EF4-BD74-B2ACFD53DDBF}"/>
          </ac:spMkLst>
        </pc:spChg>
        <pc:spChg chg="add mod">
          <ac:chgData name="gunwoo bae" userId="e753f662ce3e275b" providerId="LiveId" clId="{9B25ECB1-E6FB-4FBF-A43F-1038E3615EB1}" dt="2024-06-13T17:03:50.687" v="4510" actId="20577"/>
          <ac:spMkLst>
            <pc:docMk/>
            <pc:sldMk cId="984017700" sldId="2999"/>
            <ac:spMk id="21" creationId="{5B4CA2AF-72AC-49D7-8820-73C2D04A21F6}"/>
          </ac:spMkLst>
        </pc:spChg>
        <pc:grpChg chg="add del mod">
          <ac:chgData name="gunwoo bae" userId="e753f662ce3e275b" providerId="LiveId" clId="{9B25ECB1-E6FB-4FBF-A43F-1038E3615EB1}" dt="2024-06-13T16:48:00.283" v="4069" actId="165"/>
          <ac:grpSpMkLst>
            <pc:docMk/>
            <pc:sldMk cId="984017700" sldId="2999"/>
            <ac:grpSpMk id="11" creationId="{5B21D608-7753-4448-BB9C-CCCB24E9545B}"/>
          </ac:grpSpMkLst>
        </pc:grpChg>
        <pc:cxnChg chg="mod">
          <ac:chgData name="gunwoo bae" userId="e753f662ce3e275b" providerId="LiveId" clId="{9B25ECB1-E6FB-4FBF-A43F-1038E3615EB1}" dt="2024-06-13T16:46:44.465" v="4060" actId="12789"/>
          <ac:cxnSpMkLst>
            <pc:docMk/>
            <pc:sldMk cId="984017700" sldId="2999"/>
            <ac:cxnSpMk id="5" creationId="{DD5A2CD2-2E94-4542-9EBF-6E2C5DA8F9C7}"/>
          </ac:cxnSpMkLst>
        </pc:cxnChg>
      </pc:sldChg>
      <pc:sldChg chg="addSp delSp modSp add mod modAnim">
        <pc:chgData name="gunwoo bae" userId="e753f662ce3e275b" providerId="LiveId" clId="{9B25ECB1-E6FB-4FBF-A43F-1038E3615EB1}" dt="2024-06-13T17:46:01.931" v="4518" actId="1076"/>
        <pc:sldMkLst>
          <pc:docMk/>
          <pc:sldMk cId="2624539994" sldId="3000"/>
        </pc:sldMkLst>
        <pc:graphicFrameChg chg="del">
          <ac:chgData name="gunwoo bae" userId="e753f662ce3e275b" providerId="LiveId" clId="{9B25ECB1-E6FB-4FBF-A43F-1038E3615EB1}" dt="2024-06-13T17:45:37.018" v="4515" actId="478"/>
          <ac:graphicFrameMkLst>
            <pc:docMk/>
            <pc:sldMk cId="2624539994" sldId="3000"/>
            <ac:graphicFrameMk id="4" creationId="{97A0A4E3-3888-4C47-952E-090A0AFC00BC}"/>
          </ac:graphicFrameMkLst>
        </pc:graphicFrameChg>
        <pc:picChg chg="add mod">
          <ac:chgData name="gunwoo bae" userId="e753f662ce3e275b" providerId="LiveId" clId="{9B25ECB1-E6FB-4FBF-A43F-1038E3615EB1}" dt="2024-06-13T17:46:01.931" v="4518" actId="1076"/>
          <ac:picMkLst>
            <pc:docMk/>
            <pc:sldMk cId="2624539994" sldId="3000"/>
            <ac:picMk id="2" creationId="{AA220FD1-3E77-476E-BEBB-31F500C80991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530" cy="338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023" y="0"/>
            <a:ext cx="4279530" cy="338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ED5C7-ACE2-4ED0-AEDD-1ACF5B308573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6238" y="842963"/>
            <a:ext cx="4043362" cy="2274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584" y="3244642"/>
            <a:ext cx="7900670" cy="26547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9530" cy="338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023" y="6403837"/>
            <a:ext cx="4279530" cy="338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48BBC-685B-4535-910D-B77FCC7EA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7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462213" y="550863"/>
            <a:ext cx="4886325" cy="2747962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4383" y="3479123"/>
            <a:ext cx="7193922" cy="32974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2682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웹 플로우를 </a:t>
            </a:r>
            <a:r>
              <a:rPr lang="ko-KR" altLang="en-US" dirty="0" err="1"/>
              <a:t>설명드리겠습니다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34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모집공고를 가장 나중에 말함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원하는 이력서 버전을 선택해서 확인할 수 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채팅창을 통해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LLM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소통할 수 있는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채팅창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이력서 미리보기 화면이 렌더링 되는 부분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모집공고를 분석하기 위해 모집공고를 삽입하는 창이 팝업 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추출된 키워드를 띄워주는 부분 </a:t>
            </a:r>
            <a:r>
              <a:rPr lang="en-US" altLang="ko-KR" dirty="0"/>
              <a:t>CV</a:t>
            </a:r>
            <a:r>
              <a:rPr lang="ko-KR" altLang="en-US" dirty="0"/>
              <a:t>가 업데이트 되면 사용한 키워드를 같이 계속 띄워준다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869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82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DNA</a:t>
            </a:r>
            <a:r>
              <a:rPr lang="ko-KR" altLang="en-US" dirty="0"/>
              <a:t>의 </a:t>
            </a:r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89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DNA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position </a:t>
            </a:r>
            <a:r>
              <a:rPr lang="ko-KR" altLang="en-US" dirty="0"/>
              <a:t>마다 요구하는 능력이 다릅니다 </a:t>
            </a:r>
            <a:r>
              <a:rPr lang="en-US" altLang="ko-KR" dirty="0"/>
              <a:t>-&gt; </a:t>
            </a:r>
            <a:r>
              <a:rPr lang="ko-KR" altLang="en-US" dirty="0"/>
              <a:t>모집공고를 통해 해당 팀에서 원하는 능력이 무엇인지 키워드를 통해 분석 합니다</a:t>
            </a:r>
            <a:r>
              <a:rPr lang="en-US" altLang="ko-KR" dirty="0"/>
              <a:t>-&gt; </a:t>
            </a:r>
            <a:r>
              <a:rPr lang="ko-KR" altLang="en-US" dirty="0"/>
              <a:t>이를 기반으로 최대한 나의 강점과 회사에서 원하는 능력의 핏을 맞추기 위함 키워드기반으로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cv</a:t>
            </a:r>
            <a:r>
              <a:rPr lang="ko-KR" altLang="en-US" dirty="0"/>
              <a:t>에 차이를 줬습니다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19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CV </a:t>
            </a:r>
            <a:r>
              <a:rPr lang="ko-KR" altLang="en-US" dirty="0"/>
              <a:t>생성 기능 </a:t>
            </a:r>
            <a:r>
              <a:rPr lang="en-US" altLang="ko-KR" dirty="0"/>
              <a:t>: </a:t>
            </a:r>
            <a:r>
              <a:rPr lang="ko-KR" altLang="en-US" dirty="0"/>
              <a:t>데이터베이스에 저장된 유저의 정보 </a:t>
            </a:r>
            <a:r>
              <a:rPr lang="en-US" altLang="ko-KR" dirty="0"/>
              <a:t>+ </a:t>
            </a:r>
            <a:r>
              <a:rPr lang="ko-KR" altLang="en-US" dirty="0"/>
              <a:t>공고 </a:t>
            </a:r>
            <a:r>
              <a:rPr lang="en-US" altLang="ko-KR" dirty="0"/>
              <a:t>-&gt; </a:t>
            </a:r>
            <a:r>
              <a:rPr lang="ko-KR" altLang="en-US" dirty="0"/>
              <a:t>템플릿에 따라 그에 맞는 형식으로 생성해주는 역할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기존 데이터베이스의 데이터만을 이용하면 </a:t>
            </a:r>
            <a:r>
              <a:rPr lang="en-US" altLang="ko-KR" b="1" dirty="0"/>
              <a:t>AI</a:t>
            </a:r>
            <a:r>
              <a:rPr lang="ko-KR" altLang="en-US" b="1" dirty="0"/>
              <a:t>의 자유도에 큰 영향을 주기 때문에 프롬프트를 통해 주어진 템플릿에 데이터를 삽입하여 미리보기 페이지 및 다운로드 기능에 연동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35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챗봇</a:t>
            </a:r>
            <a:r>
              <a:rPr lang="ko-KR" altLang="en-US" dirty="0"/>
              <a:t> 수정 기능 </a:t>
            </a:r>
            <a:r>
              <a:rPr lang="en-US" altLang="ko-KR" dirty="0"/>
              <a:t>: CV</a:t>
            </a:r>
            <a:r>
              <a:rPr lang="ko-KR" altLang="en-US" dirty="0"/>
              <a:t>에 수정하고 싶은 부분이 있을 때 요청하면 해당 부분을 수정해주는 기능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20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2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웹 플로우를 </a:t>
            </a:r>
            <a:r>
              <a:rPr lang="ko-KR" altLang="en-US" dirty="0" err="1"/>
              <a:t>설명드리겠습니다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187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모집공고를 가장 나중에 말함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원하는 이력서 버전을 선택해서 확인할 수 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채팅창을 통해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LLM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소통할 수 있는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채팅창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이력서 미리보기 화면이 렌더링 되는 부분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모집공고를 분석하기 위해 모집공고를 삽입하는 창이 팝업 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추출된 키워드를 띄워주는 부분 </a:t>
            </a:r>
            <a:r>
              <a:rPr lang="en-US" altLang="ko-KR" dirty="0"/>
              <a:t>CV</a:t>
            </a:r>
            <a:r>
              <a:rPr lang="ko-KR" altLang="en-US" dirty="0"/>
              <a:t>가 업데이트 되면 사용한 키워드를 같이 계속 띄워준다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 err="1"/>
              <a:t>주졔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</a:p>
          <a:p>
            <a:r>
              <a:rPr lang="ko-KR" altLang="en-US" sz="1600" dirty="0"/>
              <a:t>기본 이력만으로 </a:t>
            </a:r>
            <a:r>
              <a:rPr lang="en-US" altLang="ko-KR" sz="1600" dirty="0"/>
              <a:t>-&gt; </a:t>
            </a:r>
            <a:r>
              <a:rPr lang="ko-KR" altLang="en-US" sz="1600" dirty="0"/>
              <a:t>회사의 맞춤 이력서 생성하는 서비스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43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28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모집공고를 하면 키워드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87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91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85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모집공고를 하면 키워드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46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00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큰 플로우</a:t>
            </a:r>
            <a:endParaRPr lang="en-US" altLang="ko-KR" dirty="0"/>
          </a:p>
          <a:p>
            <a:r>
              <a:rPr lang="ko-KR" altLang="en-US" dirty="0"/>
              <a:t>기본 이력 </a:t>
            </a:r>
            <a:r>
              <a:rPr lang="en-US" altLang="ko-KR" dirty="0"/>
              <a:t>+ (</a:t>
            </a:r>
            <a:r>
              <a:rPr lang="ko-KR" altLang="en-US" dirty="0"/>
              <a:t>공고 </a:t>
            </a:r>
            <a:r>
              <a:rPr lang="en-US" altLang="ko-KR" dirty="0"/>
              <a:t>-&gt; </a:t>
            </a:r>
            <a:r>
              <a:rPr lang="ko-KR" altLang="en-US" dirty="0"/>
              <a:t>태그</a:t>
            </a:r>
            <a:r>
              <a:rPr lang="en-US" altLang="ko-KR" dirty="0"/>
              <a:t>) -&gt; </a:t>
            </a:r>
            <a:r>
              <a:rPr lang="en-US" altLang="ko-KR" dirty="0" err="1"/>
              <a:t>llm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회사별 맞춤 이력서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68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505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23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02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907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2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2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tool</a:t>
            </a:r>
            <a:r>
              <a:rPr lang="ko-KR" altLang="en-US" dirty="0" err="1"/>
              <a:t>읽어주기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26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9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09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ko-KR" altLang="en-US" dirty="0" err="1"/>
              <a:t>테크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) </a:t>
            </a:r>
            <a:r>
              <a:rPr lang="ko-KR" altLang="en-US" dirty="0"/>
              <a:t>브리핑 해주기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90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DNA</a:t>
            </a:r>
            <a:r>
              <a:rPr lang="ko-KR" altLang="en-US" dirty="0"/>
              <a:t>의 </a:t>
            </a:r>
            <a:r>
              <a:rPr lang="en-US" altLang="ko-KR" dirty="0"/>
              <a:t>N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구글 클라우드에서 무료로 제공하는 서버에서 개발</a:t>
            </a:r>
            <a:endParaRPr lang="en-US" altLang="ko-KR" dirty="0"/>
          </a:p>
          <a:p>
            <a:r>
              <a:rPr lang="en-US" altLang="ko-KR" dirty="0"/>
              <a:t>2. docker-compose</a:t>
            </a:r>
            <a:r>
              <a:rPr lang="ko-KR" altLang="en-US" dirty="0"/>
              <a:t>를 활용하여 </a:t>
            </a:r>
            <a:r>
              <a:rPr lang="en-US" altLang="ko-KR" dirty="0"/>
              <a:t>backend, </a:t>
            </a:r>
            <a:r>
              <a:rPr lang="en-US" altLang="ko-KR" dirty="0" err="1"/>
              <a:t>db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container</a:t>
            </a:r>
            <a:r>
              <a:rPr lang="ko-KR" altLang="en-US" dirty="0"/>
              <a:t>를 하나의 네트워크로 파서 배포</a:t>
            </a:r>
            <a:endParaRPr lang="en-US" altLang="ko-KR" dirty="0"/>
          </a:p>
          <a:p>
            <a:r>
              <a:rPr lang="en-US" altLang="ko-KR" dirty="0"/>
              <a:t>3. web-server : server</a:t>
            </a:r>
            <a:r>
              <a:rPr lang="ko-KR" altLang="en-US" dirty="0"/>
              <a:t> </a:t>
            </a:r>
            <a:r>
              <a:rPr lang="en-US" altLang="ko-KR" dirty="0"/>
              <a:t>side</a:t>
            </a:r>
            <a:r>
              <a:rPr lang="ko-KR" altLang="en-US" dirty="0"/>
              <a:t> </a:t>
            </a:r>
            <a:r>
              <a:rPr lang="en-US" altLang="ko-KR" dirty="0"/>
              <a:t>rendering -&gt; </a:t>
            </a:r>
            <a:r>
              <a:rPr lang="ko-KR" altLang="en-US" dirty="0"/>
              <a:t>장고에서 </a:t>
            </a:r>
            <a:r>
              <a:rPr lang="en-US" altLang="ko-KR" dirty="0"/>
              <a:t>html</a:t>
            </a:r>
            <a:r>
              <a:rPr lang="ko-KR" altLang="en-US" dirty="0" err="1"/>
              <a:t>뿌려줌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</a:t>
            </a:r>
            <a:r>
              <a:rPr lang="ko-KR" altLang="en-US" dirty="0"/>
              <a:t>언어모델 </a:t>
            </a:r>
            <a:r>
              <a:rPr lang="en-US" altLang="ko-KR" dirty="0"/>
              <a:t>: Django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를 사용하여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rest </a:t>
            </a:r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방식으로 서빙</a:t>
            </a:r>
            <a:endParaRPr lang="en-US" altLang="ko-KR" sz="12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48BBC-685B-4535-910D-B77FCC7EA06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90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841CD-7952-4FDB-95A2-6DA938332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D95809-91E7-4F90-B564-2C34588E0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56D37-139A-4C92-85CB-1A3F3E88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F9698-2BE1-43FE-AE7D-D1A34C5D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F7597-EC3E-4EEB-8EBA-446336C8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BC181-A92A-4378-AC7D-BA548D09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334FAA-3DDE-4AA3-9D40-4999FE7DD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2A57F-9D4B-4740-8527-7B9FBE36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DCE09-9406-4ADC-BDA7-7913F3A6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FC267C-6188-481C-90EA-9679F4DD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861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A0180C-E518-4A94-88E6-6412F66B1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5DE922-7203-4408-A3C9-81A9876C7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F7F1F-8AAF-455C-8146-4D4CAEA4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3DDE8-A45D-4071-BAA4-AF2214CB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73182-2DAA-474E-9495-94E1F9C5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53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BD5D2-5CB4-49FC-923A-572D5F34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F5CB3-C86F-474E-A24A-A0CB26262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E4C30-3F2A-438C-9849-F17E2E26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26E81-0AB9-4E8E-883B-FF2ACB2D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1E600-2BEF-4B72-8355-5A67566F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895FC-60E9-48C7-BD9A-28074BEF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18C70-DDF1-4D00-AF94-17936590F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B0A2E-ED1C-4630-A487-BBB5D43E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0502A-7C88-45BC-915A-800EEF6C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05F39-6385-4839-8F33-F0303C10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8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A73D1-5D4F-451E-8EB3-A185B49B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E6381-9707-4001-ACF7-AD232B623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FEB8F7-4A03-4992-A24F-1A820EED1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DD0998-9074-457E-994F-E62DBC81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BD39F-29C5-4E13-937E-075C5D95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36645A-5D78-428F-8158-A3D1B5B4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93A45-CEE8-46E5-B286-D39C21E5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5B08C-97DC-4D7E-88DA-85DA9F150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88E1CE-6439-49D5-822A-7918DAF8D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5D5450-1783-4854-9E11-711E455BC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919330-533F-4515-9913-53FF379BE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0B1773-6DDF-4092-82E2-CC6676D8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2C188A-FA43-407E-9580-8EE21165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FBDF0B-1867-4CAF-A962-0668FF29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93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02461-85D1-4F29-AC21-8A0A9BB8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C8A111-4E16-41BD-B107-7542F714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3F9BB-0746-4095-8D44-5CBFDBF0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3200F3-B19C-4282-AEE0-D0703805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947340-3C3B-428D-97DA-04EE15B6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AD43A-FBDF-4AD5-8C2A-A2EF1097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27C0D3-E62E-411A-AAA7-F3F7424E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4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3CA2F-D813-47BF-90C9-19263C59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5747F-3367-4BC2-8A97-9A0802A2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572D9-C6F1-41B7-B40F-51B649C0E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4A6244-A66B-4336-9549-9ED12E6A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10AF4-F5D2-4EDE-A4B2-650547A5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22E49-C2B2-429E-AA81-BB7EA8B5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2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121EB-70AC-42F2-A00A-7CFA2B58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6568C4-6F26-4B68-A59D-5F3944AF2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48FCB3-49CE-4424-8F6E-5B476BB18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E12600-E890-4ED9-BFBD-4B30179D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28D9F7-7FD2-438F-9B9E-427D4ED7F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F36DF-231E-4528-8052-6DA5AA76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02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6579C3-EB55-40D6-95AF-27CE934E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D6A264-7210-4F5E-8626-EAC96A8F3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14627-A672-4197-A715-75FC72008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0D54-DA45-4DFC-AA20-94E4B179F364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4F7CC7-3C27-4672-AA08-1F642E590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5C883-2E64-4FCC-B12F-37B7A11D8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CBE35-17F1-435C-B834-B4829F2AF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7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12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26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1" y="549275"/>
            <a:ext cx="9144000" cy="1778000"/>
          </a:xfrm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</a:bodyPr>
          <a:lstStyle/>
          <a:p>
            <a:pPr algn="ctr" eaLnBrk="1" latinLnBrk="0" hangingPunct="1"/>
            <a:r>
              <a:rPr lang="en-US" altLang="ko-KR" sz="3200" b="1" i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rPr>
              <a:t>CV &amp; Homepage Auto-Generating Service</a:t>
            </a:r>
            <a:endParaRPr lang="ko-KR" altLang="en-US" sz="8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itchFamily="18" charset="0"/>
            </a:endParaRPr>
          </a:p>
        </p:txBody>
      </p:sp>
      <p:sp>
        <p:nvSpPr>
          <p:cNvPr id="9219" name="부제목 38"/>
          <p:cNvSpPr>
            <a:spLocks noGrp="1"/>
          </p:cNvSpPr>
          <p:nvPr>
            <p:ph type="subTitle" idx="1"/>
          </p:nvPr>
        </p:nvSpPr>
        <p:spPr>
          <a:xfrm>
            <a:off x="3381376" y="2571750"/>
            <a:ext cx="5000625" cy="928688"/>
          </a:xfrm>
        </p:spPr>
        <p:txBody>
          <a:bodyPr/>
          <a:lstStyle/>
          <a:p>
            <a:pPr eaLnBrk="1" hangingPunct="1"/>
            <a:endParaRPr lang="ko-KR" altLang="en-US" dirty="0"/>
          </a:p>
        </p:txBody>
      </p:sp>
      <p:graphicFrame>
        <p:nvGraphicFramePr>
          <p:cNvPr id="9220" name="Object 27"/>
          <p:cNvGraphicFramePr>
            <a:graphicFrameLocks noChangeAspect="1"/>
          </p:cNvGraphicFramePr>
          <p:nvPr/>
        </p:nvGraphicFramePr>
        <p:xfrm>
          <a:off x="0" y="2349500"/>
          <a:ext cx="12192000" cy="370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Image" r:id="rId4" imgW="10692063" imgH="4330159" progId="">
                  <p:embed/>
                </p:oleObj>
              </mc:Choice>
              <mc:Fallback>
                <p:oleObj name="Image" r:id="rId4" imgW="10692063" imgH="4330159" progId="">
                  <p:embed/>
                  <p:pic>
                    <p:nvPicPr>
                      <p:cNvPr id="922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49500"/>
                        <a:ext cx="12192000" cy="370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4438" name="Text Box 6"/>
          <p:cNvSpPr txBox="1">
            <a:spLocks noChangeArrowheads="1"/>
          </p:cNvSpPr>
          <p:nvPr/>
        </p:nvSpPr>
        <p:spPr bwMode="auto">
          <a:xfrm>
            <a:off x="479376" y="2582050"/>
            <a:ext cx="11017223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721010"/>
            </a:outerShdw>
          </a:effec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accent2"/>
                </a:solidFill>
                <a:latin typeface="Comic Sans MS" charset="0"/>
                <a:ea typeface="굴림" charset="0"/>
                <a:cs typeface="굴림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Y견고딕" charset="0"/>
                <a:ea typeface="HY견고딕" charset="0"/>
                <a:cs typeface="HY견고딕" charset="0"/>
              </a:rPr>
              <a:t>[AIGS] Creative &amp; Self-motivating Project</a:t>
            </a:r>
          </a:p>
        </p:txBody>
      </p:sp>
      <p:sp>
        <p:nvSpPr>
          <p:cNvPr id="9222" name="Line 17"/>
          <p:cNvSpPr>
            <a:spLocks noChangeShapeType="1"/>
          </p:cNvSpPr>
          <p:nvPr/>
        </p:nvSpPr>
        <p:spPr bwMode="auto">
          <a:xfrm>
            <a:off x="-24680" y="476250"/>
            <a:ext cx="1221668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025" tIns="36512" rIns="73025" bIns="36512"/>
          <a:lstStyle/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4452" name="Rectangle 20"/>
          <p:cNvSpPr>
            <a:spLocks noChangeArrowheads="1"/>
          </p:cNvSpPr>
          <p:nvPr/>
        </p:nvSpPr>
        <p:spPr bwMode="auto">
          <a:xfrm>
            <a:off x="0" y="0"/>
            <a:ext cx="12192000" cy="465138"/>
          </a:xfrm>
          <a:prstGeom prst="rect">
            <a:avLst/>
          </a:prstGeom>
          <a:solidFill>
            <a:srgbClr val="00ACE5"/>
          </a:solidFill>
          <a:ln w="28575">
            <a:noFill/>
            <a:miter lim="800000"/>
            <a:headEnd/>
            <a:tailEnd/>
          </a:ln>
          <a:effectLst/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     </a:t>
            </a:r>
            <a:endParaRPr lang="ko-KR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224" name="Rectangle 29"/>
          <p:cNvSpPr>
            <a:spLocks noChangeArrowheads="1"/>
          </p:cNvSpPr>
          <p:nvPr/>
        </p:nvSpPr>
        <p:spPr bwMode="auto">
          <a:xfrm>
            <a:off x="1558926" y="3648968"/>
            <a:ext cx="6589713" cy="237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b="1" dirty="0">
                <a:latin typeface="Arial" charset="0"/>
                <a:ea typeface="굴림" pitchFamily="50" charset="-127"/>
                <a:cs typeface="Arial" charset="0"/>
              </a:rPr>
              <a:t>Team Code: C </a:t>
            </a:r>
            <a:r>
              <a:rPr lang="en-US" altLang="ko-KR" sz="2400" b="1" dirty="0">
                <a:latin typeface="Arial" charset="0"/>
                <a:ea typeface="굴림" pitchFamily="50" charset="-127"/>
                <a:cs typeface="Arial" charset="0"/>
              </a:rPr>
              <a:t/>
            </a:r>
            <a:br>
              <a:rPr lang="en-US" altLang="ko-KR" sz="2400" b="1" dirty="0">
                <a:latin typeface="Arial" charset="0"/>
                <a:ea typeface="굴림" pitchFamily="50" charset="-127"/>
                <a:cs typeface="Arial" charset="0"/>
              </a:rPr>
            </a:br>
            <a:r>
              <a:rPr lang="en-US" altLang="ko-KR" sz="1800" b="1" dirty="0">
                <a:latin typeface="Arial" charset="0"/>
                <a:ea typeface="굴림" pitchFamily="50" charset="-127"/>
                <a:cs typeface="Arial" charset="0"/>
              </a:rPr>
              <a:t>(20231126 – hsh6449&amp; Sanha Hwang) 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ko-KR" sz="1800" b="1" dirty="0">
                <a:latin typeface="Arial" charset="0"/>
                <a:ea typeface="굴림" pitchFamily="50" charset="-127"/>
                <a:cs typeface="Arial" charset="0"/>
              </a:rPr>
              <a:t>(20241138– gunwoof1234 &amp; </a:t>
            </a:r>
            <a:r>
              <a:rPr lang="en-US" altLang="ko-KR" sz="1800" b="1" dirty="0" err="1">
                <a:latin typeface="Arial" charset="0"/>
                <a:ea typeface="굴림" pitchFamily="50" charset="-127"/>
                <a:cs typeface="Arial" charset="0"/>
              </a:rPr>
              <a:t>Gunwoo</a:t>
            </a:r>
            <a:r>
              <a:rPr lang="en-US" altLang="ko-KR" sz="1800" b="1" dirty="0">
                <a:latin typeface="Arial" charset="0"/>
                <a:ea typeface="굴림" pitchFamily="50" charset="-127"/>
                <a:cs typeface="Arial" charset="0"/>
              </a:rPr>
              <a:t> Bae)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2000" b="1" dirty="0">
              <a:latin typeface="Arial" charset="0"/>
              <a:ea typeface="굴림" pitchFamily="50" charset="-127"/>
              <a:cs typeface="Arial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 dirty="0">
                <a:latin typeface="Arial" charset="0"/>
                <a:ea typeface="굴림" pitchFamily="50" charset="-127"/>
                <a:cs typeface="Arial" charset="0"/>
              </a:rPr>
              <a:t>AI Graduate School, GIST</a:t>
            </a:r>
            <a:endParaRPr lang="en-US" altLang="ko-KR" sz="2400" b="1" dirty="0">
              <a:latin typeface="Arial" charset="0"/>
              <a:ea typeface="굴림" pitchFamily="50" charset="-127"/>
              <a:cs typeface="Arial" charset="0"/>
            </a:endParaRP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0" y="0"/>
            <a:ext cx="12192000" cy="4762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10000"/>
              </a:lnSpc>
              <a:buClr>
                <a:srgbClr val="E4005C"/>
              </a:buClr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Date: Spring 2024                                                                                                                     Place: </a:t>
            </a:r>
            <a:r>
              <a:rPr lang="en-US" altLang="ko-KR" sz="1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Gwangju</a:t>
            </a:r>
            <a:r>
              <a:rPr lang="en-US" altLang="ko-KR" sz="1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, Korea</a:t>
            </a:r>
            <a:endParaRPr lang="ko-KR" altLang="en-US" sz="1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416" y="4118246"/>
            <a:ext cx="1865405" cy="16661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5" b="22686"/>
          <a:stretch/>
        </p:blipFill>
        <p:spPr>
          <a:xfrm>
            <a:off x="4943872" y="6216774"/>
            <a:ext cx="2437719" cy="5305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663917"/>
            <a:ext cx="1127486" cy="1355035"/>
          </a:xfrm>
          <a:prstGeom prst="rect">
            <a:avLst/>
          </a:prstGeom>
        </p:spPr>
      </p:pic>
      <p:pic>
        <p:nvPicPr>
          <p:cNvPr id="14" name="Google Shape;101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88488" y="1005522"/>
            <a:ext cx="1296144" cy="1120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952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652271"/>
          </a:xfrm>
        </p:spPr>
        <p:txBody>
          <a:bodyPr/>
          <a:lstStyle/>
          <a:p>
            <a:r>
              <a:rPr lang="en-US" altLang="ko-KR" sz="4000" dirty="0"/>
              <a:t>2C. Project Preparation (D-N-A Check)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368" y="1268760"/>
            <a:ext cx="11305256" cy="4853136"/>
          </a:xfrm>
        </p:spPr>
        <p:txBody>
          <a:bodyPr/>
          <a:lstStyle/>
          <a:p>
            <a:r>
              <a:rPr lang="en-US" altLang="ko-KR" sz="2800" dirty="0"/>
              <a:t>AI Scheme &amp; Models for Training/Inferencing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/>
            <a:r>
              <a:rPr lang="en-US" altLang="ko-KR" sz="2000" dirty="0"/>
              <a:t>(Step 1) </a:t>
            </a:r>
            <a:r>
              <a:rPr lang="ko-KR" altLang="en-US" sz="2000" dirty="0"/>
              <a:t>자기소개서를 자동으로 생성해줄 수 있도록 </a:t>
            </a:r>
            <a:r>
              <a:rPr lang="en-US" altLang="ko-KR" sz="2000" dirty="0" err="1"/>
              <a:t>Finetuning</a:t>
            </a:r>
            <a:r>
              <a:rPr lang="en-US" altLang="ko-KR" sz="2000" dirty="0"/>
              <a:t> </a:t>
            </a:r>
          </a:p>
          <a:p>
            <a:pPr lvl="2"/>
            <a:r>
              <a:rPr lang="ko-KR" altLang="en-US" sz="1800" dirty="0"/>
              <a:t>데이터 수집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사용자의 관심 분야와 역할에 맞는 자기소개의 </a:t>
            </a:r>
            <a:r>
              <a:rPr lang="ko-KR" altLang="en-US" sz="1800" dirty="0" err="1"/>
              <a:t>데이터셋을</a:t>
            </a:r>
            <a:r>
              <a:rPr lang="ko-KR" altLang="en-US" sz="1800" dirty="0"/>
              <a:t> 수집</a:t>
            </a:r>
            <a:endParaRPr lang="en-US" altLang="ko-KR" sz="1800" dirty="0"/>
          </a:p>
          <a:p>
            <a:pPr lvl="2"/>
            <a:r>
              <a:rPr lang="ko-KR" altLang="en-US" sz="1800" dirty="0"/>
              <a:t>데이터 전처리 </a:t>
            </a:r>
            <a:r>
              <a:rPr lang="en-US" altLang="ko-KR" sz="1800" dirty="0"/>
              <a:t>: </a:t>
            </a:r>
            <a:r>
              <a:rPr lang="ko-KR" altLang="en-US" sz="1800" dirty="0"/>
              <a:t>데이터</a:t>
            </a:r>
            <a:r>
              <a:rPr lang="en-US" altLang="ko-KR" sz="1800" dirty="0"/>
              <a:t> </a:t>
            </a:r>
            <a:r>
              <a:rPr lang="ko-KR" altLang="en-US" sz="1800" dirty="0"/>
              <a:t>표준화</a:t>
            </a:r>
            <a:endParaRPr lang="en-US" altLang="ko-KR" sz="1800" dirty="0"/>
          </a:p>
          <a:p>
            <a:pPr lvl="2"/>
            <a:r>
              <a:rPr lang="ko-KR" altLang="en-US" sz="1800" dirty="0"/>
              <a:t>언어 모델 선택 및 </a:t>
            </a:r>
            <a:r>
              <a:rPr lang="en-US" altLang="ko-KR" sz="1800" dirty="0"/>
              <a:t>fine tuning</a:t>
            </a:r>
          </a:p>
          <a:p>
            <a:pPr lvl="2"/>
            <a:r>
              <a:rPr lang="ko-KR" altLang="en-US" sz="1800" dirty="0"/>
              <a:t>검증</a:t>
            </a:r>
            <a:endParaRPr lang="en-US" altLang="ko-KR" sz="1800" dirty="0"/>
          </a:p>
          <a:p>
            <a:pPr lvl="1"/>
            <a:r>
              <a:rPr lang="en-US" altLang="ko-KR" sz="2000" dirty="0"/>
              <a:t>(Step 2, if possible) </a:t>
            </a:r>
            <a:r>
              <a:rPr lang="ko-KR" altLang="en-US" sz="2000" dirty="0"/>
              <a:t>대화형으로 사용자가 원하는 대로 실시간으로 디자인하도록 학습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대화시스템</a:t>
            </a:r>
            <a:r>
              <a:rPr lang="ko-KR" altLang="en-US" sz="2000" dirty="0"/>
              <a:t> 개발 </a:t>
            </a:r>
            <a:endParaRPr lang="en-US" altLang="ko-KR" sz="2000" dirty="0"/>
          </a:p>
          <a:p>
            <a:pPr lvl="2"/>
            <a:r>
              <a:rPr lang="en-US" altLang="ko-KR" sz="2000" dirty="0"/>
              <a:t>Slot filling </a:t>
            </a:r>
            <a:r>
              <a:rPr lang="ko-KR" altLang="en-US" sz="2000" dirty="0" err="1"/>
              <a:t>메거니즘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적응형</a:t>
            </a:r>
            <a:r>
              <a:rPr lang="ko-KR" altLang="en-US" sz="2000" dirty="0"/>
              <a:t> 학습</a:t>
            </a:r>
            <a:endParaRPr lang="en-US" altLang="ko-KR" sz="2000" dirty="0"/>
          </a:p>
          <a:p>
            <a:pPr lvl="2"/>
            <a:r>
              <a:rPr lang="ko-KR" altLang="en-US" sz="2000" dirty="0"/>
              <a:t>컨텐츠 생성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9548" y="0"/>
            <a:ext cx="74892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95242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652271"/>
          </a:xfrm>
        </p:spPr>
        <p:txBody>
          <a:bodyPr/>
          <a:lstStyle/>
          <a:p>
            <a:r>
              <a:rPr lang="en-US" altLang="ko-KR" sz="4000" dirty="0"/>
              <a:t>2C. Project Preparation (D-N-A Check)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368" y="1268760"/>
            <a:ext cx="11305256" cy="4853136"/>
          </a:xfrm>
        </p:spPr>
        <p:txBody>
          <a:bodyPr/>
          <a:lstStyle/>
          <a:p>
            <a:r>
              <a:rPr lang="en-US" altLang="ko-KR" sz="2800" dirty="0"/>
              <a:t>Networking for secured/reliable inter-connect</a:t>
            </a:r>
          </a:p>
          <a:p>
            <a:pPr lvl="1"/>
            <a:r>
              <a:rPr lang="en-US" altLang="ko-KR" sz="2400" dirty="0"/>
              <a:t>AWS</a:t>
            </a:r>
            <a:r>
              <a:rPr lang="ko-KR" altLang="en-US" sz="2400" dirty="0"/>
              <a:t>의 </a:t>
            </a:r>
            <a:r>
              <a:rPr lang="en-US" altLang="ko-KR" sz="2400" dirty="0"/>
              <a:t>VPC</a:t>
            </a:r>
            <a:r>
              <a:rPr lang="ko-KR" altLang="en-US" sz="2400" dirty="0"/>
              <a:t>아래에서 작업환경을 구성</a:t>
            </a:r>
            <a:endParaRPr lang="en-US" altLang="ko-KR" sz="2400" dirty="0"/>
          </a:p>
          <a:p>
            <a:pPr lvl="2"/>
            <a:r>
              <a:rPr lang="en-US" altLang="ko-KR" sz="2000" dirty="0"/>
              <a:t>Subnet</a:t>
            </a:r>
            <a:r>
              <a:rPr lang="ko-KR" altLang="en-US" sz="2000" dirty="0"/>
              <a:t>을 나누어 </a:t>
            </a:r>
            <a:r>
              <a:rPr lang="en-US" altLang="ko-KR" sz="2000" dirty="0"/>
              <a:t>Server</a:t>
            </a:r>
            <a:r>
              <a:rPr lang="ko-KR" altLang="en-US" sz="2000" dirty="0"/>
              <a:t>를 분리</a:t>
            </a:r>
            <a:endParaRPr lang="en-US" altLang="ko-KR" sz="2400" dirty="0"/>
          </a:p>
          <a:p>
            <a:pPr lvl="1"/>
            <a:r>
              <a:rPr lang="en-US" altLang="ko-KR" sz="2400" dirty="0"/>
              <a:t>Docker</a:t>
            </a:r>
            <a:r>
              <a:rPr lang="ko-KR" altLang="en-US" sz="2400" dirty="0"/>
              <a:t>를 활용하여 개발환경 구성</a:t>
            </a:r>
            <a:endParaRPr lang="en-US" altLang="ko-KR" sz="2400" dirty="0"/>
          </a:p>
          <a:p>
            <a:pPr lvl="1"/>
            <a:r>
              <a:rPr lang="en-US" altLang="ko-KR" sz="2400" dirty="0"/>
              <a:t>Model </a:t>
            </a:r>
            <a:r>
              <a:rPr lang="ko-KR" altLang="en-US" sz="2400" dirty="0"/>
              <a:t>사이즈를 보고 </a:t>
            </a:r>
            <a:r>
              <a:rPr lang="en-US" altLang="ko-KR" sz="2400" dirty="0"/>
              <a:t>sever</a:t>
            </a:r>
            <a:r>
              <a:rPr lang="ko-KR" altLang="en-US" sz="2400" dirty="0"/>
              <a:t>에 모델을 넣을지 </a:t>
            </a:r>
            <a:r>
              <a:rPr lang="en-US" altLang="ko-KR" sz="2400" dirty="0"/>
              <a:t>serving tool</a:t>
            </a:r>
            <a:r>
              <a:rPr lang="ko-KR" altLang="en-US" sz="2400" dirty="0"/>
              <a:t>을 사용할지 결정</a:t>
            </a:r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9548" y="0"/>
            <a:ext cx="74892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53548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696"/>
          </a:xfrm>
        </p:spPr>
        <p:txBody>
          <a:bodyPr/>
          <a:lstStyle/>
          <a:p>
            <a:r>
              <a:rPr lang="en-US" altLang="ko-KR" sz="4000" dirty="0"/>
              <a:t>2D. Project Schedule (Bi-weekly with Milestones)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479376" y="1052736"/>
          <a:ext cx="11233248" cy="547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3579982964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66996117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235664320"/>
                    </a:ext>
                  </a:extLst>
                </a:gridCol>
              </a:tblGrid>
              <a:tr h="3944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Working</a:t>
                      </a:r>
                      <a:r>
                        <a:rPr lang="en-US" baseline="0" dirty="0"/>
                        <a:t> Plan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0861"/>
                  </a:ext>
                </a:extLst>
              </a:tr>
              <a:tr h="1015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April</a:t>
                      </a:r>
                      <a:r>
                        <a:rPr lang="en-US" baseline="0" dirty="0"/>
                        <a:t> 1~2 Weeks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1400" baseline="0" dirty="0"/>
                        <a:t>CV &amp; </a:t>
                      </a:r>
                      <a:r>
                        <a:rPr lang="en-US" sz="1400" baseline="0" dirty="0" err="1"/>
                        <a:t>Hompage</a:t>
                      </a:r>
                      <a:r>
                        <a:rPr lang="en-US" sz="1400" baseline="0" dirty="0"/>
                        <a:t> Generator </a:t>
                      </a:r>
                      <a:r>
                        <a:rPr lang="ko-KR" altLang="en-US" sz="1400" baseline="0" dirty="0"/>
                        <a:t>만들기</a:t>
                      </a:r>
                      <a:endParaRPr lang="en-US" altLang="ko-KR" sz="1400" baseline="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baseline="0" dirty="0"/>
                        <a:t>프로젝트 목표 설정 기술 스택 </a:t>
                      </a:r>
                      <a:r>
                        <a:rPr lang="ko-KR" altLang="en-US" sz="1400" baseline="0" dirty="0" err="1"/>
                        <a:t>명시화</a:t>
                      </a:r>
                      <a:endParaRPr lang="en-US" altLang="ko-KR" sz="1400" baseline="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baseline="0" dirty="0"/>
                        <a:t>데이터 수집 및 전처리 계획 수립</a:t>
                      </a:r>
                      <a:endParaRPr lang="en-US" altLang="ko-KR" sz="1400" baseline="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baseline="0" dirty="0"/>
                        <a:t>UI </a:t>
                      </a:r>
                      <a:r>
                        <a:rPr lang="ko-KR" altLang="en-US" sz="1400" baseline="0" dirty="0"/>
                        <a:t>초안 만들기</a:t>
                      </a:r>
                      <a:endParaRPr lang="en-US" altLang="ko-KR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478448"/>
                  </a:ext>
                </a:extLst>
              </a:tr>
              <a:tr h="1015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April 3~4 Weeks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altLang="ko-KR" sz="1400" dirty="0"/>
                        <a:t>UI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구현</a:t>
                      </a:r>
                      <a:endParaRPr lang="en-US" altLang="ko-KR" sz="1400" baseline="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baseline="0" dirty="0"/>
                        <a:t>데이터 수집</a:t>
                      </a:r>
                      <a:endParaRPr lang="en-US" altLang="ko-KR" sz="1400" baseline="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baseline="0" dirty="0"/>
                        <a:t>초기 데이터 모델과 데이터베이스 설계</a:t>
                      </a:r>
                      <a:endParaRPr lang="en-US" altLang="ko-KR" sz="1400" baseline="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baseline="0" dirty="0"/>
                        <a:t>간단한 사용자 등록 및 인증 흐름 개발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47733"/>
                  </a:ext>
                </a:extLst>
              </a:tr>
              <a:tr h="1015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1~2 Weeks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baseline="0" dirty="0" err="1"/>
                        <a:t>백엔드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API </a:t>
                      </a:r>
                      <a:r>
                        <a:rPr lang="ko-KR" altLang="en-US" sz="1400" baseline="0" dirty="0"/>
                        <a:t>개발 시작</a:t>
                      </a:r>
                      <a:endParaRPr lang="en-US" altLang="ko-KR" sz="1400" baseline="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baseline="0" dirty="0"/>
                        <a:t>인증 서비스 위한 보안 메커니즘 구현</a:t>
                      </a:r>
                      <a:endParaRPr lang="en-US" altLang="ko-KR" sz="1400" baseline="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baseline="0" dirty="0"/>
                        <a:t>데이터 베이스와 </a:t>
                      </a:r>
                      <a:r>
                        <a:rPr lang="en-US" altLang="ko-KR" sz="1400" baseline="0" dirty="0"/>
                        <a:t>API</a:t>
                      </a:r>
                      <a:r>
                        <a:rPr lang="ko-KR" altLang="en-US" sz="1400" baseline="0" dirty="0"/>
                        <a:t>간의 통신 및 보안 테스트</a:t>
                      </a:r>
                      <a:endParaRPr lang="en-US" altLang="ko-KR" sz="1400" baseline="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1400" baseline="0" dirty="0"/>
                        <a:t>API </a:t>
                      </a:r>
                      <a:r>
                        <a:rPr lang="ko-KR" altLang="en-US" sz="1400" baseline="0" dirty="0"/>
                        <a:t>문서화 및 초기 개발자 테스트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059832"/>
                  </a:ext>
                </a:extLst>
              </a:tr>
              <a:tr h="1015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3~4</a:t>
                      </a:r>
                      <a:r>
                        <a:rPr lang="en-US" baseline="0" dirty="0"/>
                        <a:t> Weeks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/>
                        <a:t>언어 모델을 이용해서 자기소개서 </a:t>
                      </a:r>
                      <a:r>
                        <a:rPr lang="ko-KR" altLang="en-US" sz="1400" dirty="0" err="1"/>
                        <a:t>생성기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fine tuning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/>
                        <a:t>대화형 </a:t>
                      </a:r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를 위한 </a:t>
                      </a:r>
                      <a:r>
                        <a:rPr lang="en-US" altLang="ko-KR" sz="1400" dirty="0"/>
                        <a:t>AI </a:t>
                      </a:r>
                      <a:r>
                        <a:rPr lang="ko-KR" altLang="en-US" sz="1400" dirty="0"/>
                        <a:t>대화 모델 학습</a:t>
                      </a:r>
                      <a:endParaRPr lang="en-US" altLang="ko-KR" sz="14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 err="1"/>
                        <a:t>프로토</a:t>
                      </a:r>
                      <a:r>
                        <a:rPr lang="ko-KR" altLang="en-US" sz="1400" dirty="0"/>
                        <a:t> 타입과 </a:t>
                      </a:r>
                      <a:r>
                        <a:rPr lang="en-US" altLang="ko-KR" sz="1400" dirty="0"/>
                        <a:t>AI </a:t>
                      </a:r>
                      <a:r>
                        <a:rPr lang="ko-KR" altLang="en-US" sz="1400" dirty="0"/>
                        <a:t>모델의 통합 테스트</a:t>
                      </a:r>
                      <a:endParaRPr lang="en-US" altLang="ko-KR" sz="14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/>
                        <a:t>성능 모니터링 도구 및 로깅 시스템 설정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35855"/>
                  </a:ext>
                </a:extLst>
              </a:tr>
              <a:tr h="1015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1~3</a:t>
                      </a:r>
                      <a:r>
                        <a:rPr lang="en-US" baseline="0" dirty="0"/>
                        <a:t> Weeks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/>
                        <a:t>내부 사용자를 대상으로 한 테스트 운영</a:t>
                      </a:r>
                      <a:endParaRPr lang="en-US" altLang="ko-KR" sz="14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/>
                        <a:t>사용자 피드백 수집 및 문제해결</a:t>
                      </a:r>
                      <a:endParaRPr lang="en-US" altLang="ko-KR" sz="14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ko-KR" altLang="en-US" sz="1400" dirty="0"/>
                        <a:t>최종 사용자 문서화 및 </a:t>
                      </a:r>
                      <a:r>
                        <a:rPr lang="ko-KR" altLang="en-US" sz="1400" dirty="0" err="1"/>
                        <a:t>튜토리얼</a:t>
                      </a:r>
                      <a:r>
                        <a:rPr lang="ko-KR" altLang="en-US" sz="1400" dirty="0"/>
                        <a:t> 준비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9466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59548" y="0"/>
            <a:ext cx="74892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10020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7A0A4E3-3888-4C47-952E-090A0AFC0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95958"/>
              </p:ext>
            </p:extLst>
          </p:nvPr>
        </p:nvGraphicFramePr>
        <p:xfrm>
          <a:off x="339636" y="397450"/>
          <a:ext cx="11512729" cy="62280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3037342074"/>
                    </a:ext>
                  </a:extLst>
                </a:gridCol>
                <a:gridCol w="1680755">
                  <a:extLst>
                    <a:ext uri="{9D8B030D-6E8A-4147-A177-3AD203B41FA5}">
                      <a16:colId xmlns:a16="http://schemas.microsoft.com/office/drawing/2014/main" val="1961599537"/>
                    </a:ext>
                  </a:extLst>
                </a:gridCol>
                <a:gridCol w="4821541">
                  <a:extLst>
                    <a:ext uri="{9D8B030D-6E8A-4147-A177-3AD203B41FA5}">
                      <a16:colId xmlns:a16="http://schemas.microsoft.com/office/drawing/2014/main" val="4162450564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2936669027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1009014701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1490456646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3147616485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1916622719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3314725084"/>
                    </a:ext>
                  </a:extLst>
                </a:gridCol>
                <a:gridCol w="653572">
                  <a:extLst>
                    <a:ext uri="{9D8B030D-6E8A-4147-A177-3AD203B41FA5}">
                      <a16:colId xmlns:a16="http://schemas.microsoft.com/office/drawing/2014/main" val="11019928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큰 작업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작은 작업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555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955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개발환경 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docker-compose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 </a:t>
                      </a:r>
                      <a:r>
                        <a:rPr lang="ko-KR" altLang="en-US" sz="1200" dirty="0"/>
                        <a:t>웹 서버와 데이터 베이스를 묶어서 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0372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docker-compose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 AI container</a:t>
                      </a:r>
                      <a:r>
                        <a:rPr lang="ko-KR" altLang="en-US" sz="1200" dirty="0"/>
                        <a:t>를 기존 네트워크에 추가하여 배포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1000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웹 및 </a:t>
                      </a:r>
                      <a:r>
                        <a:rPr lang="ko-KR" altLang="en-US" sz="1200" dirty="0" err="1"/>
                        <a:t>백엔드</a:t>
                      </a:r>
                      <a:r>
                        <a:rPr lang="ko-KR" altLang="en-US" sz="1200" dirty="0"/>
                        <a:t>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베이스 구축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1279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홈페이지 </a:t>
                      </a: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42213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이력정보 입력 페이지 </a:t>
                      </a: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7547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이력서 확인 페이지 </a:t>
                      </a: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구현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이력서 수정 페이지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933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HTML to PDF </a:t>
                      </a:r>
                      <a:r>
                        <a:rPr lang="ko-KR" altLang="en-US" sz="1200" dirty="0"/>
                        <a:t>다운로드 기능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252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AI </a:t>
                      </a:r>
                      <a:r>
                        <a:rPr lang="ko-KR" altLang="en-US" sz="1200" dirty="0"/>
                        <a:t>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Language </a:t>
                      </a:r>
                      <a:r>
                        <a:rPr lang="ko-KR" altLang="en-US" sz="1200" dirty="0"/>
                        <a:t>모델 </a:t>
                      </a:r>
                      <a:r>
                        <a:rPr lang="ko-KR" altLang="en-US" sz="1200" dirty="0" err="1"/>
                        <a:t>파인튜닝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542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Language </a:t>
                      </a:r>
                      <a:r>
                        <a:rPr lang="ko-KR" altLang="en-US" sz="1200" dirty="0"/>
                        <a:t>모델 </a:t>
                      </a:r>
                      <a:r>
                        <a:rPr lang="ko-KR" altLang="en-US" sz="1200" dirty="0" err="1"/>
                        <a:t>서빙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44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Language </a:t>
                      </a:r>
                      <a:r>
                        <a:rPr lang="ko-KR" altLang="en-US" sz="1200" dirty="0"/>
                        <a:t>모델의 </a:t>
                      </a:r>
                      <a:r>
                        <a:rPr lang="en-US" altLang="ko-KR" sz="1200" dirty="0"/>
                        <a:t>output</a:t>
                      </a:r>
                      <a:r>
                        <a:rPr lang="ko-KR" altLang="en-US" sz="1200" dirty="0"/>
                        <a:t>을 이력서에 </a:t>
                      </a:r>
                      <a:r>
                        <a:rPr lang="en-US" altLang="ko-KR" sz="1200" dirty="0"/>
                        <a:t>rendering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1048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모집공고를 분석하여 </a:t>
                      </a:r>
                      <a:r>
                        <a:rPr lang="en-US" altLang="ko-KR" sz="1200" dirty="0"/>
                        <a:t>Keyword</a:t>
                      </a:r>
                      <a:r>
                        <a:rPr lang="ko-KR" altLang="en-US" sz="1200" dirty="0"/>
                        <a:t>를 추출</a:t>
                      </a:r>
                      <a:r>
                        <a:rPr lang="ko-KR" altLang="en-US" sz="1200" baseline="0" dirty="0"/>
                        <a:t> 기능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715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챗봇</a:t>
                      </a:r>
                      <a:r>
                        <a:rPr lang="ko-KR" altLang="en-US" sz="1200" dirty="0"/>
                        <a:t> 기능 구현 및 프롬프트 엔지니어링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944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27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842343"/>
          </a:xfrm>
        </p:spPr>
        <p:txBody>
          <a:bodyPr/>
          <a:lstStyle/>
          <a:p>
            <a:r>
              <a:rPr lang="en-US" altLang="ko-KR" sz="4000" dirty="0"/>
              <a:t>3A. Project Progress: Plan Update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707536"/>
              </p:ext>
            </p:extLst>
          </p:nvPr>
        </p:nvGraphicFramePr>
        <p:xfrm>
          <a:off x="407368" y="1268760"/>
          <a:ext cx="11017224" cy="482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4252417975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403411283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1346098991"/>
                    </a:ext>
                  </a:extLst>
                </a:gridCol>
              </a:tblGrid>
              <a:tr h="3901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Planned</a:t>
                      </a:r>
                      <a:r>
                        <a:rPr lang="en-US" baseline="0" dirty="0"/>
                        <a:t> achievement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Planned Target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34420"/>
                  </a:ext>
                </a:extLst>
              </a:tr>
              <a:tr h="181471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#1:</a:t>
                      </a:r>
                      <a:r>
                        <a:rPr lang="en-US" baseline="0" dirty="0"/>
                        <a:t> </a:t>
                      </a:r>
                      <a:r>
                        <a:rPr lang="ko-KR" altLang="en-US" baseline="0" dirty="0"/>
                        <a:t>웹 </a:t>
                      </a:r>
                      <a:r>
                        <a:rPr lang="en-US" altLang="ko-KR" baseline="0" dirty="0"/>
                        <a:t>prototype</a:t>
                      </a:r>
                      <a:r>
                        <a:rPr lang="ko-KR" altLang="en-US" baseline="0" dirty="0"/>
                        <a:t> 개발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1. front-end, network(backend, </a:t>
                      </a:r>
                      <a:r>
                        <a:rPr lang="en-US" dirty="0" err="1"/>
                        <a:t>db</a:t>
                      </a:r>
                      <a:r>
                        <a:rPr lang="en-US" dirty="0"/>
                        <a:t>) docker build</a:t>
                      </a:r>
                    </a:p>
                    <a:p>
                      <a:pPr algn="l"/>
                      <a:r>
                        <a:rPr lang="en-US" dirty="0"/>
                        <a:t>2. database </a:t>
                      </a:r>
                      <a:r>
                        <a:rPr lang="ko-KR" altLang="en-US" dirty="0"/>
                        <a:t>구축</a:t>
                      </a:r>
                      <a:endParaRPr lang="en-US" altLang="ko-KR" dirty="0"/>
                    </a:p>
                    <a:p>
                      <a:pPr algn="l"/>
                      <a:r>
                        <a:rPr lang="en-US" dirty="0"/>
                        <a:t>3. rest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api</a:t>
                      </a:r>
                      <a:r>
                        <a:rPr lang="ko-KR" altLang="en-US" dirty="0"/>
                        <a:t> 방식으로 통신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r>
                        <a:rPr lang="en-US" dirty="0"/>
                        <a:t>% </a:t>
                      </a:r>
                      <a:r>
                        <a:rPr lang="ko-KR" altLang="en-US" dirty="0"/>
                        <a:t>완료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093762"/>
                  </a:ext>
                </a:extLst>
              </a:tr>
              <a:tr h="17123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#2: </a:t>
                      </a:r>
                      <a:r>
                        <a:rPr lang="ko-KR" altLang="en-US" dirty="0"/>
                        <a:t>회사 특성에 맞춘 이력서 제작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dirty="0"/>
                        <a:t>LLM</a:t>
                      </a:r>
                      <a:r>
                        <a:rPr lang="ko-KR" altLang="en-US" dirty="0"/>
                        <a:t>을 이용하여 </a:t>
                      </a:r>
                      <a:r>
                        <a:rPr lang="ko-KR" altLang="en-US" dirty="0" err="1"/>
                        <a:t>유져의</a:t>
                      </a:r>
                      <a:r>
                        <a:rPr lang="ko-KR" altLang="en-US" dirty="0"/>
                        <a:t> 데이터와 템플릿을 분석하여 내용을 유동적으로 생성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70% </a:t>
                      </a:r>
                      <a:r>
                        <a:rPr lang="ko-KR" altLang="en-US" dirty="0" smtClean="0"/>
                        <a:t>완료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251473"/>
                  </a:ext>
                </a:extLst>
              </a:tr>
              <a:tr h="90735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#3: </a:t>
                      </a:r>
                      <a:r>
                        <a:rPr lang="ko-KR" altLang="en-US" dirty="0"/>
                        <a:t>이력서에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적용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ko-KR" altLang="en-US" dirty="0"/>
                        <a:t>다양한 이력서 </a:t>
                      </a:r>
                      <a:r>
                        <a:rPr lang="ko-KR" altLang="en-US" dirty="0" err="1"/>
                        <a:t>탬플릿</a:t>
                      </a:r>
                      <a:r>
                        <a:rPr lang="ko-KR" altLang="en-US" dirty="0"/>
                        <a:t> 배포</a:t>
                      </a:r>
                      <a:endParaRPr lang="en-US" altLang="ko-KR" dirty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ko-KR" altLang="en-US" dirty="0"/>
                        <a:t>이력서 수정 단계에 </a:t>
                      </a:r>
                      <a:r>
                        <a:rPr lang="ko-KR" altLang="en-US" dirty="0" err="1"/>
                        <a:t>챗</a:t>
                      </a:r>
                      <a:r>
                        <a:rPr lang="ko-KR" altLang="en-US" dirty="0"/>
                        <a:t> 봇 연동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80%</a:t>
                      </a:r>
                      <a:r>
                        <a:rPr lang="ko-KR" altLang="en-US" dirty="0" smtClean="0"/>
                        <a:t>완료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983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53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구름 13">
            <a:extLst>
              <a:ext uri="{FF2B5EF4-FFF2-40B4-BE49-F238E27FC236}">
                <a16:creationId xmlns:a16="http://schemas.microsoft.com/office/drawing/2014/main" id="{CF1CE1CE-48FA-48E3-8D0F-0133D9E6FEF1}"/>
              </a:ext>
            </a:extLst>
          </p:cNvPr>
          <p:cNvSpPr/>
          <p:nvPr/>
        </p:nvSpPr>
        <p:spPr>
          <a:xfrm>
            <a:off x="4203618" y="417847"/>
            <a:ext cx="6626308" cy="4601828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6AFADE-EA97-4EC1-8505-AFCF1BA6882A}"/>
              </a:ext>
            </a:extLst>
          </p:cNvPr>
          <p:cNvGrpSpPr/>
          <p:nvPr/>
        </p:nvGrpSpPr>
        <p:grpSpPr>
          <a:xfrm>
            <a:off x="934322" y="4272238"/>
            <a:ext cx="1764924" cy="1859135"/>
            <a:chOff x="1925595" y="2733853"/>
            <a:chExt cx="869512" cy="1326585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79B7E26-54D7-419E-A84C-FC648B49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595" y="2754058"/>
              <a:ext cx="869512" cy="130638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A3EF58-97E0-4B65-9F6F-8215D83ABE6E}"/>
                </a:ext>
              </a:extLst>
            </p:cNvPr>
            <p:cNvSpPr txBox="1"/>
            <p:nvPr/>
          </p:nvSpPr>
          <p:spPr>
            <a:xfrm>
              <a:off x="1927918" y="2733853"/>
              <a:ext cx="842539" cy="19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</p:grpSp>
      <p:pic>
        <p:nvPicPr>
          <p:cNvPr id="11" name="Picture 2" descr="docker&quot; Icon - Download for free – Iconduck">
            <a:extLst>
              <a:ext uri="{FF2B5EF4-FFF2-40B4-BE49-F238E27FC236}">
                <a16:creationId xmlns:a16="http://schemas.microsoft.com/office/drawing/2014/main" id="{72953128-3F02-4E55-B085-EB03B613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017" y="3796958"/>
            <a:ext cx="1036155" cy="830289"/>
          </a:xfrm>
          <a:prstGeom prst="rect">
            <a:avLst/>
          </a:prstGeom>
          <a:noFill/>
          <a:effectLst>
            <a:outerShdw blurRad="50800" dist="63500" dir="2460000" sx="30000" sy="3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613BD66-43D0-445E-87BD-7B67A7B9F1BF}"/>
              </a:ext>
            </a:extLst>
          </p:cNvPr>
          <p:cNvSpPr txBox="1"/>
          <p:nvPr/>
        </p:nvSpPr>
        <p:spPr>
          <a:xfrm>
            <a:off x="8214526" y="665337"/>
            <a:ext cx="2220236" cy="24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2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US" altLang="ko-KR" sz="12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85E3BF44-2792-4001-A4C1-AA938E3936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4268" y="4840930"/>
            <a:ext cx="842965" cy="830289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AE3ADE0A-29D6-4F35-815C-14F77D8A9948}"/>
              </a:ext>
            </a:extLst>
          </p:cNvPr>
          <p:cNvSpPr/>
          <p:nvPr/>
        </p:nvSpPr>
        <p:spPr>
          <a:xfrm rot="19789613">
            <a:off x="2783492" y="4195993"/>
            <a:ext cx="1904424" cy="4398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D60F32D6-C765-421C-A487-17EED8FD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6372" y="5019675"/>
            <a:ext cx="842965" cy="83028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7EFD05B-39F7-4D7A-A3FC-0D808F8DA05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5794" y="4264024"/>
            <a:ext cx="842965" cy="83028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E04F7BE-7D49-4FED-B8AE-734C9FC4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6417" y="1600443"/>
            <a:ext cx="1299716" cy="1537610"/>
          </a:xfrm>
          <a:prstGeom prst="rect">
            <a:avLst/>
          </a:prstGeom>
        </p:spPr>
      </p:pic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B71889E7-93BB-4042-8457-528575BEB713}"/>
              </a:ext>
            </a:extLst>
          </p:cNvPr>
          <p:cNvSpPr/>
          <p:nvPr/>
        </p:nvSpPr>
        <p:spPr>
          <a:xfrm flipH="1">
            <a:off x="2891143" y="1954661"/>
            <a:ext cx="2090270" cy="8100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0" descr="Django REST SVG and transparent PNG icons | TechIcons">
            <a:extLst>
              <a:ext uri="{FF2B5EF4-FFF2-40B4-BE49-F238E27FC236}">
                <a16:creationId xmlns:a16="http://schemas.microsoft.com/office/drawing/2014/main" id="{D7DA00C3-B395-42E1-87EB-1B7E3051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63" y="1664478"/>
            <a:ext cx="751197" cy="71571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84CC5FE-6CC0-4C04-A13E-D48D1D5280DA}"/>
              </a:ext>
            </a:extLst>
          </p:cNvPr>
          <p:cNvSpPr txBox="1"/>
          <p:nvPr/>
        </p:nvSpPr>
        <p:spPr>
          <a:xfrm>
            <a:off x="7317315" y="1340451"/>
            <a:ext cx="99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endParaRPr lang="en-US" altLang="ko-KR" sz="12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617904-4751-4A3F-9891-DEFD6B561C84}"/>
              </a:ext>
            </a:extLst>
          </p:cNvPr>
          <p:cNvSpPr txBox="1"/>
          <p:nvPr/>
        </p:nvSpPr>
        <p:spPr>
          <a:xfrm>
            <a:off x="6392387" y="4050919"/>
            <a:ext cx="99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A2947C-2F2E-4AA2-8573-D6B65F342B67}"/>
              </a:ext>
            </a:extLst>
          </p:cNvPr>
          <p:cNvSpPr txBox="1"/>
          <p:nvPr/>
        </p:nvSpPr>
        <p:spPr>
          <a:xfrm>
            <a:off x="5652007" y="1582349"/>
            <a:ext cx="99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1291CB-F4BA-4ACB-9B82-3419F3C205CF}"/>
              </a:ext>
            </a:extLst>
          </p:cNvPr>
          <p:cNvSpPr txBox="1"/>
          <p:nvPr/>
        </p:nvSpPr>
        <p:spPr>
          <a:xfrm>
            <a:off x="4990104" y="3995239"/>
            <a:ext cx="99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-end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40ECFE-98D1-47F0-908F-82D8FE1CB40B}"/>
              </a:ext>
            </a:extLst>
          </p:cNvPr>
          <p:cNvGrpSpPr/>
          <p:nvPr/>
        </p:nvGrpSpPr>
        <p:grpSpPr>
          <a:xfrm>
            <a:off x="6128105" y="2677405"/>
            <a:ext cx="1528158" cy="1410608"/>
            <a:chOff x="6490050" y="2803841"/>
            <a:chExt cx="1528158" cy="141060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59AEF83-DBAC-4317-9D4B-62541CEF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4F4F6"/>
                </a:clrFrom>
                <a:clrTo>
                  <a:srgbClr val="F4F4F6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90050" y="2803841"/>
              <a:ext cx="1528158" cy="1410608"/>
            </a:xfrm>
            <a:prstGeom prst="rect">
              <a:avLst/>
            </a:prstGeom>
          </p:spPr>
        </p:pic>
        <p:pic>
          <p:nvPicPr>
            <p:cNvPr id="46" name="Picture 4" descr="Part 1. Postgresql, 내가 널 왜 써야 하니?">
              <a:extLst>
                <a:ext uri="{FF2B5EF4-FFF2-40B4-BE49-F238E27FC236}">
                  <a16:creationId xmlns:a16="http://schemas.microsoft.com/office/drawing/2014/main" id="{B7BE72CF-221C-4AC5-9540-DC4FFEB32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505" y="3205858"/>
              <a:ext cx="672150" cy="643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09CC02-3990-4823-9832-FD6FDBAB1134}"/>
              </a:ext>
            </a:extLst>
          </p:cNvPr>
          <p:cNvGrpSpPr/>
          <p:nvPr/>
        </p:nvGrpSpPr>
        <p:grpSpPr>
          <a:xfrm>
            <a:off x="5390074" y="1728437"/>
            <a:ext cx="1528158" cy="1410608"/>
            <a:chOff x="5418977" y="1630474"/>
            <a:chExt cx="1528158" cy="1410608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2628CD0-89D4-441D-960F-BA045FE02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4F4F6"/>
                </a:clrFrom>
                <a:clrTo>
                  <a:srgbClr val="F4F4F6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18977" y="1630474"/>
              <a:ext cx="1528158" cy="1410608"/>
            </a:xfrm>
            <a:prstGeom prst="rect">
              <a:avLst/>
            </a:prstGeom>
          </p:spPr>
        </p:pic>
        <p:pic>
          <p:nvPicPr>
            <p:cNvPr id="45" name="Picture 12" descr="Django 개요">
              <a:extLst>
                <a:ext uri="{FF2B5EF4-FFF2-40B4-BE49-F238E27FC236}">
                  <a16:creationId xmlns:a16="http://schemas.microsoft.com/office/drawing/2014/main" id="{8B33DE10-B97A-47B6-9ABF-E1D398BB3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347" y="2083014"/>
              <a:ext cx="874116" cy="5789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74F4B2-51D7-4DE8-B7D9-5FE867D05399}"/>
              </a:ext>
            </a:extLst>
          </p:cNvPr>
          <p:cNvGrpSpPr/>
          <p:nvPr/>
        </p:nvGrpSpPr>
        <p:grpSpPr>
          <a:xfrm>
            <a:off x="4772162" y="2853041"/>
            <a:ext cx="1308864" cy="1148914"/>
            <a:chOff x="4689532" y="2696989"/>
            <a:chExt cx="1506834" cy="13909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26E5792-1F56-4ED3-BA1A-136BCA69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4F4F6"/>
                </a:clrFrom>
                <a:clrTo>
                  <a:srgbClr val="F4F4F6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89532" y="2696989"/>
              <a:ext cx="1506834" cy="1390924"/>
            </a:xfrm>
            <a:prstGeom prst="rect">
              <a:avLst/>
            </a:prstGeom>
          </p:spPr>
        </p:pic>
        <p:pic>
          <p:nvPicPr>
            <p:cNvPr id="2050" name="Picture 2" descr="Html Logo Photos and Images | Shutterstock">
              <a:extLst>
                <a:ext uri="{FF2B5EF4-FFF2-40B4-BE49-F238E27FC236}">
                  <a16:creationId xmlns:a16="http://schemas.microsoft.com/office/drawing/2014/main" id="{189AEE51-62EB-4C74-AC8C-880894FCD8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9811" y1="45263" x2="49811" y2="45263"/>
                          <a14:foregroundMark x1="47925" y1="37368" x2="47925" y2="37368"/>
                          <a14:foregroundMark x1="45283" y1="42632" x2="51321" y2="59474"/>
                          <a14:foregroundMark x1="73962" y1="37895" x2="89434" y2="60000"/>
                          <a14:foregroundMark x1="17358" y1="26316" x2="17358" y2="26316"/>
                          <a14:foregroundMark x1="17358" y1="28421" x2="17358" y2="28421"/>
                          <a14:foregroundMark x1="20000" y1="27368" x2="20000" y2="27368"/>
                          <a14:foregroundMark x1="25283" y1="28947" x2="25283" y2="28947"/>
                          <a14:foregroundMark x1="12075" y1="27368" x2="12075" y2="27368"/>
                          <a14:foregroundMark x1="44906" y1="29474" x2="44906" y2="29474"/>
                          <a14:foregroundMark x1="49057" y1="26316" x2="49057" y2="26316"/>
                          <a14:foregroundMark x1="53208" y1="26842" x2="53208" y2="26842"/>
                          <a14:foregroundMark x1="78868" y1="30000" x2="78868" y2="30000"/>
                          <a14:foregroundMark x1="81887" y1="26842" x2="81887" y2="268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66" b="26438"/>
            <a:stretch/>
          </p:blipFill>
          <p:spPr bwMode="auto">
            <a:xfrm>
              <a:off x="4723003" y="3021287"/>
              <a:ext cx="1408216" cy="75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BBF6A86D-B4D0-4E06-ABDA-9B2B855015D8}"/>
              </a:ext>
            </a:extLst>
          </p:cNvPr>
          <p:cNvSpPr/>
          <p:nvPr/>
        </p:nvSpPr>
        <p:spPr>
          <a:xfrm rot="3600000">
            <a:off x="7898821" y="2143588"/>
            <a:ext cx="306041" cy="1112315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3D634F-E362-49D2-B65C-6B48AA10A94B}"/>
              </a:ext>
            </a:extLst>
          </p:cNvPr>
          <p:cNvSpPr txBox="1"/>
          <p:nvPr/>
        </p:nvSpPr>
        <p:spPr>
          <a:xfrm>
            <a:off x="3567558" y="1387479"/>
            <a:ext cx="1219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 to PDF</a:t>
            </a:r>
          </a:p>
        </p:txBody>
      </p:sp>
      <p:pic>
        <p:nvPicPr>
          <p:cNvPr id="36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4744F87A-D22F-4BD7-A3DD-D8B452C35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8699005" y="976830"/>
            <a:ext cx="1153555" cy="136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23081" y="184461"/>
            <a:ext cx="552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Service Flow</a:t>
            </a:r>
            <a:endParaRPr lang="ko-KR" altLang="en-US" b="1" dirty="0"/>
          </a:p>
        </p:txBody>
      </p:sp>
      <p:pic>
        <p:nvPicPr>
          <p:cNvPr id="48" name="Picture 2" descr="클라우드] GCP(Google Cloud Platform) 에서 리눅스 생성 하기 - Wings on PC">
            <a:extLst>
              <a:ext uri="{FF2B5EF4-FFF2-40B4-BE49-F238E27FC236}">
                <a16:creationId xmlns:a16="http://schemas.microsoft.com/office/drawing/2014/main" id="{39F67032-43A7-4717-9E56-1E53E117D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2" r="23456"/>
          <a:stretch/>
        </p:blipFill>
        <p:spPr bwMode="auto">
          <a:xfrm>
            <a:off x="10707299" y="0"/>
            <a:ext cx="143510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5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/>
          <p:cNvSpPr/>
          <p:nvPr/>
        </p:nvSpPr>
        <p:spPr>
          <a:xfrm>
            <a:off x="3655644" y="1543007"/>
            <a:ext cx="1541585" cy="202029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8F37B8-976E-4254-BBDD-07CDD0764674}"/>
              </a:ext>
            </a:extLst>
          </p:cNvPr>
          <p:cNvSpPr/>
          <p:nvPr/>
        </p:nvSpPr>
        <p:spPr>
          <a:xfrm>
            <a:off x="3238700" y="4151658"/>
            <a:ext cx="5262885" cy="1899855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7" name="Picture 10" descr="Django REST SVG and transparent PNG icons | TechIcons">
            <a:extLst>
              <a:ext uri="{FF2B5EF4-FFF2-40B4-BE49-F238E27FC236}">
                <a16:creationId xmlns:a16="http://schemas.microsoft.com/office/drawing/2014/main" id="{575BAC06-A7B0-4A9F-B45D-AC4189267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92" y="2523319"/>
            <a:ext cx="946381" cy="94902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CB63418-AB3B-4B29-BBD4-F972D4B82ADD}"/>
              </a:ext>
            </a:extLst>
          </p:cNvPr>
          <p:cNvSpPr/>
          <p:nvPr/>
        </p:nvSpPr>
        <p:spPr>
          <a:xfrm>
            <a:off x="3311856" y="1170498"/>
            <a:ext cx="8047805" cy="2594369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5AD49-A0E0-497A-8261-1A5DCEA16F4B}"/>
              </a:ext>
            </a:extLst>
          </p:cNvPr>
          <p:cNvSpPr/>
          <p:nvPr/>
        </p:nvSpPr>
        <p:spPr>
          <a:xfrm>
            <a:off x="3036826" y="1053281"/>
            <a:ext cx="8781363" cy="5096510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E1D5F9F-B930-4F6D-8DFF-3A645C234B67}"/>
              </a:ext>
            </a:extLst>
          </p:cNvPr>
          <p:cNvSpPr/>
          <p:nvPr/>
        </p:nvSpPr>
        <p:spPr>
          <a:xfrm>
            <a:off x="9070762" y="4126170"/>
            <a:ext cx="2643909" cy="1899855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262" y="2282815"/>
            <a:ext cx="552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DNA : Network Details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13BD66-43D0-445E-87BD-7B67A7B9F1BF}"/>
              </a:ext>
            </a:extLst>
          </p:cNvPr>
          <p:cNvSpPr txBox="1"/>
          <p:nvPr/>
        </p:nvSpPr>
        <p:spPr>
          <a:xfrm>
            <a:off x="3276751" y="3191149"/>
            <a:ext cx="2471646" cy="28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2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US" altLang="ko-KR" sz="12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Django REST SVG and transparent PNG icons | TechIcons">
            <a:extLst>
              <a:ext uri="{FF2B5EF4-FFF2-40B4-BE49-F238E27FC236}">
                <a16:creationId xmlns:a16="http://schemas.microsoft.com/office/drawing/2014/main" id="{575BAC06-A7B0-4A9F-B45D-AC4189267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094" y="4283559"/>
            <a:ext cx="804583" cy="80683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571D73C8-0A5C-4859-84E6-CBB39D2C0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3860782" y="1775564"/>
            <a:ext cx="1278283" cy="143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Django 개요">
            <a:extLst>
              <a:ext uri="{FF2B5EF4-FFF2-40B4-BE49-F238E27FC236}">
                <a16:creationId xmlns:a16="http://schemas.microsoft.com/office/drawing/2014/main" id="{2FD43448-3326-4EFB-84DC-987DE026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65" y="4565198"/>
            <a:ext cx="1464415" cy="774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t 1. Postgresql, 내가 널 왜 써야 하니?">
            <a:extLst>
              <a:ext uri="{FF2B5EF4-FFF2-40B4-BE49-F238E27FC236}">
                <a16:creationId xmlns:a16="http://schemas.microsoft.com/office/drawing/2014/main" id="{96311882-E6AD-4AC7-9EE0-1BC1CA27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819" y="4390958"/>
            <a:ext cx="1223567" cy="133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63837A-B3EF-47D0-A9FF-2291C15126F6}"/>
              </a:ext>
            </a:extLst>
          </p:cNvPr>
          <p:cNvSpPr txBox="1"/>
          <p:nvPr/>
        </p:nvSpPr>
        <p:spPr>
          <a:xfrm>
            <a:off x="4808522" y="5073765"/>
            <a:ext cx="1815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AA6264-B862-4D7D-ABAC-06DF1735B7A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9290" r="91803">
                        <a14:foregroundMark x1="55738" y1="55556" x2="55738" y2="55556"/>
                        <a14:foregroundMark x1="28962" y1="47863" x2="54645" y2="62393"/>
                        <a14:foregroundMark x1="15301" y1="32479" x2="15301" y2="32479"/>
                        <a14:foregroundMark x1="14754" y1="42735" x2="14754" y2="42735"/>
                        <a14:foregroundMark x1="15847" y1="61538" x2="15847" y2="61538"/>
                        <a14:foregroundMark x1="9290" y1="24786" x2="55191" y2="68376"/>
                        <a14:foregroundMark x1="91803" y1="27350" x2="91803" y2="27350"/>
                        <a14:foregroundMark x1="63934" y1="89744" x2="63934" y2="89744"/>
                        <a14:foregroundMark x1="61202" y1="88889" x2="61202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9525" y="3979368"/>
            <a:ext cx="651199" cy="43820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6DF3CB-060E-4EA4-BC0F-7EB6A022699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9290" r="91803">
                        <a14:foregroundMark x1="55738" y1="55556" x2="55738" y2="55556"/>
                        <a14:foregroundMark x1="28962" y1="47863" x2="54645" y2="62393"/>
                        <a14:foregroundMark x1="15301" y1="32479" x2="15301" y2="32479"/>
                        <a14:foregroundMark x1="14754" y1="42735" x2="14754" y2="42735"/>
                        <a14:foregroundMark x1="15847" y1="61538" x2="15847" y2="61538"/>
                        <a14:foregroundMark x1="9290" y1="24786" x2="55191" y2="68376"/>
                        <a14:foregroundMark x1="91803" y1="27350" x2="91803" y2="27350"/>
                        <a14:foregroundMark x1="63934" y1="89744" x2="63934" y2="89744"/>
                        <a14:foregroundMark x1="61202" y1="88889" x2="61202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1857" y="3936369"/>
            <a:ext cx="624355" cy="42013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AFADE-EA97-4EC1-8505-AFCF1BA6882A}"/>
              </a:ext>
            </a:extLst>
          </p:cNvPr>
          <p:cNvGrpSpPr/>
          <p:nvPr/>
        </p:nvGrpSpPr>
        <p:grpSpPr>
          <a:xfrm>
            <a:off x="50860" y="4366915"/>
            <a:ext cx="1130295" cy="1251571"/>
            <a:chOff x="1925595" y="2733853"/>
            <a:chExt cx="869512" cy="132658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79B7E26-54D7-419E-A84C-FC648B49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25595" y="2754058"/>
              <a:ext cx="869512" cy="13063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A3EF58-97E0-4B65-9F6F-8215D83ABE6E}"/>
                </a:ext>
              </a:extLst>
            </p:cNvPr>
            <p:cNvSpPr txBox="1"/>
            <p:nvPr/>
          </p:nvSpPr>
          <p:spPr>
            <a:xfrm>
              <a:off x="1927918" y="2733853"/>
              <a:ext cx="842539" cy="26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  <a:endPara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71" name="그룹 2070"/>
          <p:cNvGrpSpPr/>
          <p:nvPr/>
        </p:nvGrpSpPr>
        <p:grpSpPr>
          <a:xfrm>
            <a:off x="1339250" y="4517702"/>
            <a:ext cx="1249784" cy="279101"/>
            <a:chOff x="1339481" y="4540639"/>
            <a:chExt cx="1249784" cy="279101"/>
          </a:xfrm>
        </p:grpSpPr>
        <p:sp>
          <p:nvSpPr>
            <p:cNvPr id="2070" name="직사각형 2069"/>
            <p:cNvSpPr/>
            <p:nvPr/>
          </p:nvSpPr>
          <p:spPr>
            <a:xfrm>
              <a:off x="1341338" y="4540639"/>
              <a:ext cx="1247927" cy="257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1339481" y="4542741"/>
              <a:ext cx="1228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</a:t>
              </a:r>
              <a:endParaRPr lang="en-US" altLang="ko-KR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>
            <a:off x="1181155" y="5033062"/>
            <a:ext cx="160977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1149112" y="4842032"/>
            <a:ext cx="159801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2" descr="Html Logo Photos and Images | Shutterstock">
            <a:extLst>
              <a:ext uri="{FF2B5EF4-FFF2-40B4-BE49-F238E27FC236}">
                <a16:creationId xmlns:a16="http://schemas.microsoft.com/office/drawing/2014/main" id="{189AEE51-62EB-4C74-AC8C-880894FCD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811" y1="45263" x2="49811" y2="45263"/>
                        <a14:foregroundMark x1="47925" y1="37368" x2="47925" y2="37368"/>
                        <a14:foregroundMark x1="45283" y1="42632" x2="51321" y2="59474"/>
                        <a14:foregroundMark x1="73962" y1="37895" x2="89434" y2="60000"/>
                        <a14:foregroundMark x1="17358" y1="26316" x2="17358" y2="26316"/>
                        <a14:foregroundMark x1="17358" y1="28421" x2="17358" y2="28421"/>
                        <a14:foregroundMark x1="20000" y1="27368" x2="20000" y2="27368"/>
                        <a14:foregroundMark x1="25283" y1="28947" x2="25283" y2="28947"/>
                        <a14:foregroundMark x1="12075" y1="27368" x2="12075" y2="27368"/>
                        <a14:foregroundMark x1="44906" y1="29474" x2="44906" y2="29474"/>
                        <a14:foregroundMark x1="49057" y1="26316" x2="49057" y2="26316"/>
                        <a14:foregroundMark x1="53208" y1="26842" x2="53208" y2="26842"/>
                        <a14:foregroundMark x1="78868" y1="30000" x2="78868" y2="30000"/>
                        <a14:foregroundMark x1="81887" y1="26842" x2="81887" y2="26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66" b="26438"/>
          <a:stretch/>
        </p:blipFill>
        <p:spPr bwMode="auto">
          <a:xfrm>
            <a:off x="3201455" y="4490025"/>
            <a:ext cx="1613381" cy="82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63837A-B3EF-47D0-A9FF-2291C15126F6}"/>
              </a:ext>
            </a:extLst>
          </p:cNvPr>
          <p:cNvSpPr txBox="1"/>
          <p:nvPr/>
        </p:nvSpPr>
        <p:spPr>
          <a:xfrm>
            <a:off x="7308852" y="717358"/>
            <a:ext cx="721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이력써</a:t>
            </a:r>
            <a:endParaRPr lang="ko-KR" altLang="en-US" sz="12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965195" y="5007797"/>
            <a:ext cx="160977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8315296" y="5073764"/>
            <a:ext cx="1402686" cy="276999"/>
            <a:chOff x="8272387" y="5303311"/>
            <a:chExt cx="1402686" cy="27699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Information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3" name="직선 화살표 연결선 52"/>
          <p:cNvCxnSpPr/>
          <p:nvPr/>
        </p:nvCxnSpPr>
        <p:spPr>
          <a:xfrm>
            <a:off x="8338176" y="4997498"/>
            <a:ext cx="1318947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1251452" y="5137295"/>
            <a:ext cx="1402686" cy="276999"/>
            <a:chOff x="8272387" y="5303311"/>
            <a:chExt cx="1402686" cy="276999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Information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72" name="그룹 2071"/>
          <p:cNvGrpSpPr/>
          <p:nvPr/>
        </p:nvGrpSpPr>
        <p:grpSpPr>
          <a:xfrm>
            <a:off x="6732540" y="1102694"/>
            <a:ext cx="1220215" cy="581018"/>
            <a:chOff x="6647187" y="1199497"/>
            <a:chExt cx="1438936" cy="709886"/>
          </a:xfrm>
        </p:grpSpPr>
        <p:sp>
          <p:nvSpPr>
            <p:cNvPr id="2048" name="직사각형 2047"/>
            <p:cNvSpPr/>
            <p:nvPr/>
          </p:nvSpPr>
          <p:spPr>
            <a:xfrm>
              <a:off x="6647187" y="1207000"/>
              <a:ext cx="1438936" cy="7023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1016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6695645" y="1199497"/>
              <a:ext cx="1335532" cy="667356"/>
              <a:chOff x="6663072" y="1802239"/>
              <a:chExt cx="1955134" cy="1130742"/>
            </a:xfrm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87A074E-F305-43AD-81F7-845875AD5BB2}"/>
                  </a:ext>
                </a:extLst>
              </p:cNvPr>
              <p:cNvSpPr txBox="1"/>
              <p:nvPr/>
            </p:nvSpPr>
            <p:spPr>
              <a:xfrm>
                <a:off x="7084247" y="1802239"/>
                <a:ext cx="1112783" cy="39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Server</a:t>
                </a:r>
                <a:endParaRPr lang="en-US" altLang="ko-KR" sz="1200" b="1" i="0" dirty="0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50" name="Picture 2" descr="Flask Logo icon PNG and SVG Vector Free Download"/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50" b="27622"/>
              <a:stretch/>
            </p:blipFill>
            <p:spPr bwMode="auto">
              <a:xfrm>
                <a:off x="6663072" y="1978325"/>
                <a:ext cx="1955134" cy="954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71" name="직선 화살표 연결선 70"/>
          <p:cNvCxnSpPr/>
          <p:nvPr/>
        </p:nvCxnSpPr>
        <p:spPr>
          <a:xfrm flipV="1">
            <a:off x="9762657" y="3667140"/>
            <a:ext cx="3069" cy="6476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10592030" y="3681263"/>
            <a:ext cx="1402686" cy="276999"/>
            <a:chOff x="8272387" y="5303311"/>
            <a:chExt cx="1402686" cy="276999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Information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252695" y="5447770"/>
            <a:ext cx="1402686" cy="276999"/>
            <a:chOff x="8272387" y="5303311"/>
            <a:chExt cx="1402686" cy="276999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Job Description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8288182" y="5373203"/>
            <a:ext cx="1402686" cy="276999"/>
            <a:chOff x="8272387" y="5303311"/>
            <a:chExt cx="1402686" cy="276999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Job Description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8369419" y="3691477"/>
            <a:ext cx="1402686" cy="276999"/>
            <a:chOff x="8272387" y="5303311"/>
            <a:chExt cx="1402686" cy="27699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8320274" y="5331133"/>
              <a:ext cx="1293940" cy="221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8272387" y="5303311"/>
              <a:ext cx="1402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Job Description</a:t>
              </a:r>
              <a:endParaRPr lang="en-US" altLang="ko-KR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057" name="꺾인 연결선 2056"/>
          <p:cNvCxnSpPr>
            <a:endCxn id="2062" idx="1"/>
          </p:cNvCxnSpPr>
          <p:nvPr/>
        </p:nvCxnSpPr>
        <p:spPr>
          <a:xfrm rot="5400000" flipH="1" flipV="1">
            <a:off x="7024756" y="2874368"/>
            <a:ext cx="2066751" cy="1209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5460670" y="2162951"/>
            <a:ext cx="3167585" cy="396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76" name="그룹 2075"/>
          <p:cNvGrpSpPr/>
          <p:nvPr/>
        </p:nvGrpSpPr>
        <p:grpSpPr>
          <a:xfrm>
            <a:off x="8662797" y="1265046"/>
            <a:ext cx="2604304" cy="2361222"/>
            <a:chOff x="3729884" y="1276477"/>
            <a:chExt cx="2604304" cy="2361222"/>
          </a:xfrm>
        </p:grpSpPr>
        <p:sp>
          <p:nvSpPr>
            <p:cNvPr id="2062" name="모서리가 둥근 직사각형 2061"/>
            <p:cNvSpPr/>
            <p:nvPr/>
          </p:nvSpPr>
          <p:spPr>
            <a:xfrm>
              <a:off x="3729884" y="1276477"/>
              <a:ext cx="2604304" cy="23612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64" name="직선 연결선 2063"/>
            <p:cNvCxnSpPr>
              <a:stCxn id="2062" idx="2"/>
              <a:endCxn id="2062" idx="0"/>
            </p:cNvCxnSpPr>
            <p:nvPr/>
          </p:nvCxnSpPr>
          <p:spPr>
            <a:xfrm flipV="1">
              <a:off x="5032036" y="1276477"/>
              <a:ext cx="0" cy="2361222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5" name="TextBox 2064"/>
            <p:cNvSpPr txBox="1"/>
            <p:nvPr/>
          </p:nvSpPr>
          <p:spPr>
            <a:xfrm>
              <a:off x="3842032" y="1640383"/>
              <a:ext cx="1139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Model A</a:t>
              </a:r>
              <a:endParaRPr lang="ko-KR" altLang="en-US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884602" y="2230931"/>
              <a:ext cx="10786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키워드  추출 모델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프롬프트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089236" y="1640763"/>
              <a:ext cx="1139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Model B</a:t>
              </a:r>
              <a:endParaRPr lang="ko-KR" altLang="en-US" b="1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24251" y="2239121"/>
              <a:ext cx="1141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CV </a:t>
              </a:r>
              <a:r>
                <a:rPr lang="ko-KR" altLang="en-US" sz="1600" dirty="0"/>
                <a:t>수정 </a:t>
              </a:r>
              <a:r>
                <a:rPr lang="ko-KR" altLang="en-US" sz="1600" dirty="0" err="1"/>
                <a:t>챗봇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프롬프트</a:t>
              </a:r>
            </a:p>
          </p:txBody>
        </p:sp>
      </p:grpSp>
      <p:cxnSp>
        <p:nvCxnSpPr>
          <p:cNvPr id="108" name="직선 화살표 연결선 107"/>
          <p:cNvCxnSpPr/>
          <p:nvPr/>
        </p:nvCxnSpPr>
        <p:spPr>
          <a:xfrm>
            <a:off x="4423933" y="3667140"/>
            <a:ext cx="14613" cy="87349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4496553" y="3796076"/>
            <a:ext cx="1249784" cy="279101"/>
            <a:chOff x="1339481" y="4540639"/>
            <a:chExt cx="1249784" cy="279101"/>
          </a:xfrm>
        </p:grpSpPr>
        <p:sp>
          <p:nvSpPr>
            <p:cNvPr id="115" name="직사각형 114"/>
            <p:cNvSpPr/>
            <p:nvPr/>
          </p:nvSpPr>
          <p:spPr>
            <a:xfrm>
              <a:off x="1341338" y="4540639"/>
              <a:ext cx="1247927" cy="257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1339481" y="4542741"/>
              <a:ext cx="1228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</a:t>
              </a:r>
              <a:endParaRPr lang="en-US" altLang="ko-KR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4496553" y="4092073"/>
            <a:ext cx="1249784" cy="279101"/>
            <a:chOff x="1339481" y="4540639"/>
            <a:chExt cx="1249784" cy="279101"/>
          </a:xfrm>
        </p:grpSpPr>
        <p:sp>
          <p:nvSpPr>
            <p:cNvPr id="118" name="직사각형 117"/>
            <p:cNvSpPr/>
            <p:nvPr/>
          </p:nvSpPr>
          <p:spPr>
            <a:xfrm>
              <a:off x="1341338" y="4540639"/>
              <a:ext cx="1247927" cy="257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1339481" y="4542741"/>
              <a:ext cx="1228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Keywords</a:t>
              </a:r>
              <a:endParaRPr lang="en-US" altLang="ko-KR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2" name="Picture 2" descr="docker&quot; Icon - Download for free – Iconduck">
            <a:extLst>
              <a:ext uri="{FF2B5EF4-FFF2-40B4-BE49-F238E27FC236}">
                <a16:creationId xmlns:a16="http://schemas.microsoft.com/office/drawing/2014/main" id="{72953128-3F02-4E55-B085-EB03B613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583" y="146814"/>
            <a:ext cx="1036155" cy="830289"/>
          </a:xfrm>
          <a:prstGeom prst="rect">
            <a:avLst/>
          </a:prstGeom>
          <a:noFill/>
          <a:effectLst>
            <a:outerShdw blurRad="50800" dist="63500" dir="2460000" sx="30000" sy="3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클라우드] GCP(Google Cloud Platform) 에서 리눅스 생성 하기 - Wings on PC">
            <a:extLst>
              <a:ext uri="{FF2B5EF4-FFF2-40B4-BE49-F238E27FC236}">
                <a16:creationId xmlns:a16="http://schemas.microsoft.com/office/drawing/2014/main" id="{0E7968BE-0461-4F19-8152-AE4EC4E27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27886" r="720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8" r="22451"/>
          <a:stretch/>
        </p:blipFill>
        <p:spPr bwMode="auto">
          <a:xfrm>
            <a:off x="3121281" y="1731239"/>
            <a:ext cx="956578" cy="9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2F74E2B-3567-4056-954A-5ABA371DF5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2" b="89744" l="9290" r="91803">
                        <a14:foregroundMark x1="55738" y1="55556" x2="55738" y2="55556"/>
                        <a14:foregroundMark x1="28962" y1="47863" x2="54645" y2="62393"/>
                        <a14:foregroundMark x1="15301" y1="32479" x2="15301" y2="32479"/>
                        <a14:foregroundMark x1="14754" y1="42735" x2="14754" y2="42735"/>
                        <a14:foregroundMark x1="15847" y1="61538" x2="15847" y2="61538"/>
                        <a14:foregroundMark x1="9290" y1="24786" x2="55191" y2="68376"/>
                        <a14:foregroundMark x1="91803" y1="27350" x2="91803" y2="27350"/>
                        <a14:foregroundMark x1="63934" y1="89744" x2="63934" y2="89744"/>
                        <a14:foregroundMark x1="61202" y1="88889" x2="61202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6594" y="1053281"/>
            <a:ext cx="614497" cy="413505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669527" y="1592839"/>
            <a:ext cx="157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Google Cloud Service</a:t>
            </a:r>
            <a:endParaRPr lang="ko-KR" altLang="en-US" sz="1100" dirty="0"/>
          </a:p>
        </p:txBody>
      </p:sp>
      <p:cxnSp>
        <p:nvCxnSpPr>
          <p:cNvPr id="132" name="직선 화살표 연결선 131"/>
          <p:cNvCxnSpPr/>
          <p:nvPr/>
        </p:nvCxnSpPr>
        <p:spPr>
          <a:xfrm flipV="1">
            <a:off x="10431331" y="3681263"/>
            <a:ext cx="3069" cy="6476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>
            <a:off x="5486925" y="1959342"/>
            <a:ext cx="3141330" cy="10109"/>
          </a:xfrm>
          <a:prstGeom prst="straightConnector1">
            <a:avLst/>
          </a:prstGeom>
          <a:ln w="317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6419570" y="1805254"/>
            <a:ext cx="1249784" cy="279101"/>
            <a:chOff x="1339481" y="4540639"/>
            <a:chExt cx="1249784" cy="279101"/>
          </a:xfrm>
        </p:grpSpPr>
        <p:sp>
          <p:nvSpPr>
            <p:cNvPr id="145" name="직사각형 144"/>
            <p:cNvSpPr/>
            <p:nvPr/>
          </p:nvSpPr>
          <p:spPr>
            <a:xfrm>
              <a:off x="1341338" y="4540639"/>
              <a:ext cx="1247927" cy="2570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87A074E-F305-43AD-81F7-845875AD5BB2}"/>
                </a:ext>
              </a:extLst>
            </p:cNvPr>
            <p:cNvSpPr txBox="1"/>
            <p:nvPr/>
          </p:nvSpPr>
          <p:spPr>
            <a:xfrm>
              <a:off x="1339481" y="4542741"/>
              <a:ext cx="1228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Keywords</a:t>
              </a:r>
              <a:endParaRPr lang="en-US" altLang="ko-KR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8" name="제목 1"/>
          <p:cNvSpPr txBox="1">
            <a:spLocks/>
          </p:cNvSpPr>
          <p:nvPr/>
        </p:nvSpPr>
        <p:spPr>
          <a:xfrm>
            <a:off x="0" y="-31583"/>
            <a:ext cx="8171121" cy="842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 smtClean="0"/>
              <a:t>3A. Project Progress: Plan Update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81256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842343"/>
          </a:xfrm>
        </p:spPr>
        <p:txBody>
          <a:bodyPr/>
          <a:lstStyle/>
          <a:p>
            <a:r>
              <a:rPr lang="en-US" altLang="ko-KR" sz="4000" dirty="0"/>
              <a:t>3B. Project Progress: Outcome #1 Design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1196753"/>
            <a:ext cx="11449272" cy="677122"/>
          </a:xfrm>
        </p:spPr>
        <p:txBody>
          <a:bodyPr/>
          <a:lstStyle/>
          <a:p>
            <a:r>
              <a:rPr lang="en-US" altLang="ko-KR" sz="2800" dirty="0"/>
              <a:t>Design Details for Outcome #1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371364" y="6060033"/>
            <a:ext cx="114492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0" lang="en-US" altLang="ko-KR" sz="2800" i="1" dirty="0">
                <a:solidFill>
                  <a:srgbClr val="3333FF"/>
                </a:solidFill>
              </a:rPr>
              <a:t>&lt; Use multiple slides to explain your progress step-by-step&gt;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B5FA1-96AE-49A1-A41B-8D8ED09AFFAE}"/>
              </a:ext>
            </a:extLst>
          </p:cNvPr>
          <p:cNvSpPr txBox="1"/>
          <p:nvPr/>
        </p:nvSpPr>
        <p:spPr>
          <a:xfrm>
            <a:off x="1271464" y="2193220"/>
            <a:ext cx="10009112" cy="575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1. front-end</a:t>
            </a:r>
            <a:r>
              <a:rPr lang="ko-KR" alt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dockerfile</a:t>
            </a: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network(</a:t>
            </a:r>
            <a:r>
              <a:rPr lang="en-US" altLang="ko-KR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backend,db</a:t>
            </a: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) </a:t>
            </a:r>
            <a:r>
              <a:rPr lang="en-US" altLang="ko-KR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dockerfile</a:t>
            </a: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EBD21-4042-41BA-89F4-C3D5056823DC}"/>
              </a:ext>
            </a:extLst>
          </p:cNvPr>
          <p:cNvSpPr txBox="1"/>
          <p:nvPr/>
        </p:nvSpPr>
        <p:spPr>
          <a:xfrm>
            <a:off x="1271464" y="2976172"/>
            <a:ext cx="68805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Arial Rounded MT Bold" panose="020F0704030504030204" pitchFamily="34" charset="0"/>
              </a:rPr>
              <a:t>2. database </a:t>
            </a:r>
            <a:r>
              <a:rPr lang="ko-KR" alt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구축</a:t>
            </a:r>
            <a:endParaRPr lang="en-US" altLang="ko-KR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ko-KR" alt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●</a:t>
            </a: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erd</a:t>
            </a:r>
            <a:r>
              <a:rPr lang="ko-KR" alt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활용하여 </a:t>
            </a: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schema</a:t>
            </a:r>
            <a:r>
              <a:rPr lang="ko-KR" alt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와 </a:t>
            </a: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table </a:t>
            </a:r>
            <a:r>
              <a:rPr lang="ko-KR" alt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생성</a:t>
            </a: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/>
            </a:r>
            <a:b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● </a:t>
            </a:r>
            <a:r>
              <a:rPr lang="en-US" altLang="ko-KR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django</a:t>
            </a:r>
            <a:r>
              <a:rPr lang="ko-KR" alt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에서 </a:t>
            </a:r>
            <a:r>
              <a:rPr lang="en-US" altLang="ko-KR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db</a:t>
            </a:r>
            <a:r>
              <a:rPr lang="ko-KR" alt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를 관리할 수 있도록 </a:t>
            </a:r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migration</a:t>
            </a:r>
          </a:p>
          <a:p>
            <a:endParaRPr lang="ko-KR" altLang="en-US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3A5A6-B410-4435-8D8B-2E33CFAF24B1}"/>
              </a:ext>
            </a:extLst>
          </p:cNvPr>
          <p:cNvSpPr txBox="1"/>
          <p:nvPr/>
        </p:nvSpPr>
        <p:spPr>
          <a:xfrm>
            <a:off x="1271464" y="4756169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3. rest</a:t>
            </a:r>
            <a:r>
              <a:rPr lang="ko-KR" alt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api</a:t>
            </a:r>
            <a:r>
              <a:rPr lang="ko-KR" alt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방식으로 통신</a:t>
            </a:r>
            <a:endParaRPr lang="ko-KR" altLang="en-US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47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842343"/>
          </a:xfrm>
        </p:spPr>
        <p:txBody>
          <a:bodyPr/>
          <a:lstStyle/>
          <a:p>
            <a:r>
              <a:rPr lang="en-US" altLang="ko-KR" sz="4000" dirty="0"/>
              <a:t>3B. Project Progress: Outcome #1 Implementation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1196752"/>
            <a:ext cx="11449272" cy="5187317"/>
          </a:xfrm>
        </p:spPr>
        <p:txBody>
          <a:bodyPr/>
          <a:lstStyle/>
          <a:p>
            <a:r>
              <a:rPr lang="en-US" altLang="ko-KR" sz="2800" dirty="0"/>
              <a:t>Implementation Details for Outcome #1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371364" y="6060033"/>
            <a:ext cx="114492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0" lang="en-US" altLang="ko-KR" sz="2800" i="1" dirty="0">
                <a:solidFill>
                  <a:srgbClr val="3333FF"/>
                </a:solidFill>
              </a:rPr>
              <a:t>&lt; Use multiple slides to explain your progress step-by-step&gt;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FD17D0-55E7-4BDF-B752-728109FBC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02" y="2584095"/>
            <a:ext cx="2372356" cy="2448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1D9106-ACF4-485B-9088-7BE15587F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3315497"/>
            <a:ext cx="2304256" cy="985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D927FD-0A93-451D-853E-775FA0E5F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787" y="2172856"/>
            <a:ext cx="1777104" cy="348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842343"/>
          </a:xfrm>
        </p:spPr>
        <p:txBody>
          <a:bodyPr/>
          <a:lstStyle/>
          <a:p>
            <a:r>
              <a:rPr lang="en-US" altLang="ko-KR" sz="4000" dirty="0"/>
              <a:t>3B. Project Progress: Outcome #1 Implementation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1196752"/>
            <a:ext cx="11449272" cy="5187317"/>
          </a:xfrm>
        </p:spPr>
        <p:txBody>
          <a:bodyPr/>
          <a:lstStyle/>
          <a:p>
            <a:r>
              <a:rPr lang="en-US" altLang="ko-KR" sz="2800" dirty="0"/>
              <a:t>Implementation Details for Outcome #1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371364" y="6060033"/>
            <a:ext cx="1144927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0" lang="en-US" altLang="ko-KR" sz="2800" i="1" dirty="0">
                <a:solidFill>
                  <a:srgbClr val="3333FF"/>
                </a:solidFill>
              </a:rPr>
              <a:t>&lt; Use multiple slides to explain your progress step-by-step&gt;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EF18DF-4618-47CD-9336-A6E1C0D5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348880"/>
            <a:ext cx="5878818" cy="3132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7FFE76-7507-4253-BE55-57141B93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073" y="1835807"/>
            <a:ext cx="1396690" cy="3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842343"/>
          </a:xfrm>
        </p:spPr>
        <p:txBody>
          <a:bodyPr/>
          <a:lstStyle/>
          <a:p>
            <a:r>
              <a:rPr lang="en-US" altLang="ko-KR" dirty="0"/>
              <a:t>1A. Project Concept: Target Domain (Spaces)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595" y="1268760"/>
            <a:ext cx="10945216" cy="5400600"/>
          </a:xfrm>
        </p:spPr>
        <p:txBody>
          <a:bodyPr/>
          <a:lstStyle/>
          <a:p>
            <a:r>
              <a:rPr lang="en-US" altLang="ko-KR" sz="2800" b="1" dirty="0"/>
              <a:t>Background</a:t>
            </a:r>
            <a:r>
              <a:rPr lang="en-US" altLang="ko-KR" sz="2800" dirty="0"/>
              <a:t> : </a:t>
            </a:r>
            <a:r>
              <a:rPr lang="en-US" altLang="ko-KR" sz="1400" dirty="0"/>
              <a:t>CV</a:t>
            </a:r>
            <a:r>
              <a:rPr lang="ko-KR" altLang="en-US" sz="1400" dirty="0"/>
              <a:t>와 개인 홈페이지는 본인을 어필하는 필수적인 포트폴리오의 종류이다</a:t>
            </a:r>
            <a:r>
              <a:rPr lang="en-US" altLang="ko-KR" sz="1400" dirty="0"/>
              <a:t>. </a:t>
            </a:r>
            <a:r>
              <a:rPr lang="ko-KR" altLang="en-US" sz="1400" dirty="0"/>
              <a:t>최근 회사의 </a:t>
            </a:r>
            <a:r>
              <a:rPr lang="ko-KR" altLang="en-US" sz="1400" dirty="0" err="1"/>
              <a:t>채용만</a:t>
            </a:r>
            <a:r>
              <a:rPr lang="ko-KR" altLang="en-US" sz="1400" dirty="0"/>
              <a:t> 봐도 </a:t>
            </a:r>
            <a:r>
              <a:rPr lang="en-US" altLang="ko-KR" sz="1400" dirty="0"/>
              <a:t>CV</a:t>
            </a:r>
            <a:r>
              <a:rPr lang="ko-KR" altLang="en-US" sz="1400" dirty="0"/>
              <a:t>와 같은 이력서를 요구하는 회사가 많고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개인 홈페이지만 요구하기도 한다</a:t>
            </a:r>
            <a:r>
              <a:rPr lang="en-US" altLang="ko-KR" sz="1400" dirty="0"/>
              <a:t>. </a:t>
            </a:r>
            <a:r>
              <a:rPr lang="ko-KR" altLang="en-US" sz="1400" dirty="0"/>
              <a:t>대학원의 연구실을 지원 할 때에도 </a:t>
            </a:r>
            <a:r>
              <a:rPr lang="en-US" altLang="ko-KR" sz="1400" dirty="0"/>
              <a:t>CV</a:t>
            </a:r>
            <a:r>
              <a:rPr lang="ko-KR" altLang="en-US" sz="1400" dirty="0"/>
              <a:t>를 필수적으로 요구하지만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직접 일일이 만들려면 시간이 매우 많이 들어간다</a:t>
            </a:r>
            <a:r>
              <a:rPr lang="en-US" altLang="ko-KR" sz="1400" dirty="0"/>
              <a:t>. </a:t>
            </a:r>
          </a:p>
          <a:p>
            <a:r>
              <a:rPr lang="en-US" altLang="ko-KR" sz="2800" b="1" dirty="0"/>
              <a:t>Motivation : </a:t>
            </a:r>
            <a:r>
              <a:rPr lang="en-US" altLang="ko-KR" sz="1400" dirty="0" smtClean="0"/>
              <a:t>CV</a:t>
            </a:r>
            <a:r>
              <a:rPr lang="ko-KR" altLang="en-US" sz="1400" dirty="0" smtClean="0"/>
              <a:t>를 만드는데 </a:t>
            </a:r>
            <a:r>
              <a:rPr lang="ko-KR" altLang="en-US" sz="1400" dirty="0"/>
              <a:t>시간과 노력이 많이 들지만 적어야 하는 경력과 내용은 같은 경우가 많다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 포트폴리오를 자동으로 만들어주는 툴을 개발하여 시간과 노력을 아껴주는 것이 </a:t>
            </a:r>
            <a:r>
              <a:rPr lang="ko-KR" altLang="en-US" sz="1400" dirty="0" smtClean="0"/>
              <a:t>목표이다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또한 </a:t>
            </a:r>
            <a:r>
              <a:rPr lang="ko-KR" altLang="en-US" sz="1400" dirty="0" smtClean="0"/>
              <a:t>회사 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직무 별로 모집공고에서 원하는 팀원의 </a:t>
            </a:r>
            <a:r>
              <a:rPr lang="ko-KR" altLang="en-US" sz="1400" dirty="0" err="1" smtClean="0"/>
              <a:t>능력치가</a:t>
            </a:r>
            <a:r>
              <a:rPr lang="ko-KR" altLang="en-US" sz="1400" dirty="0" smtClean="0"/>
              <a:t> 있는데 </a:t>
            </a:r>
            <a:r>
              <a:rPr lang="ko-KR" altLang="en-US" sz="1400" dirty="0" err="1" smtClean="0"/>
              <a:t>모집공고로</a:t>
            </a:r>
            <a:r>
              <a:rPr lang="ko-KR" altLang="en-US" sz="1400" dirty="0" smtClean="0"/>
              <a:t> 부터 정보를 추출하여 이를 기반으로 </a:t>
            </a:r>
            <a:r>
              <a:rPr lang="en-US" altLang="ko-KR" sz="1400" dirty="0" smtClean="0"/>
              <a:t>CV</a:t>
            </a:r>
            <a:r>
              <a:rPr lang="ko-KR" altLang="en-US" sz="1400" dirty="0" smtClean="0"/>
              <a:t>를 자동 수정하는 기능으로 더욱 </a:t>
            </a:r>
            <a:r>
              <a:rPr lang="ko-KR" altLang="en-US" sz="1400" dirty="0"/>
              <a:t>편리하게 경력을 관리하고자 함</a:t>
            </a:r>
            <a:endParaRPr lang="en-US" altLang="ko-KR" sz="1400" dirty="0"/>
          </a:p>
          <a:p>
            <a:r>
              <a:rPr lang="en-US" altLang="ko-KR" sz="2800" b="1" dirty="0"/>
              <a:t>Target Domain &amp; Deployment Space </a:t>
            </a:r>
            <a:r>
              <a:rPr lang="en-US" altLang="ko-KR" sz="1600" i="1" dirty="0"/>
              <a:t>(Areas/Places)</a:t>
            </a:r>
          </a:p>
          <a:p>
            <a:endParaRPr lang="en-US" altLang="ko-KR" sz="1600" i="1" dirty="0"/>
          </a:p>
          <a:p>
            <a:endParaRPr lang="en-US" altLang="ko-KR" sz="1600" i="1" dirty="0"/>
          </a:p>
          <a:p>
            <a:endParaRPr lang="en-US" altLang="ko-KR" sz="1600" i="1" dirty="0"/>
          </a:p>
          <a:p>
            <a:endParaRPr lang="en-US" altLang="ko-KR" sz="1600" i="1" dirty="0"/>
          </a:p>
          <a:p>
            <a:r>
              <a:rPr lang="en-US" altLang="ko-KR" sz="2400" dirty="0"/>
              <a:t>Service Providers and DevOps</a:t>
            </a:r>
          </a:p>
          <a:p>
            <a:pPr marL="0" indent="0">
              <a:buNone/>
            </a:pPr>
            <a:endParaRPr lang="en-US" altLang="ko-KR" sz="1600" i="1" dirty="0"/>
          </a:p>
          <a:p>
            <a:pPr marL="0" indent="0">
              <a:buNone/>
            </a:pP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344" y="687940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Why?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66901" y="5517232"/>
          <a:ext cx="11665295" cy="976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059">
                  <a:extLst>
                    <a:ext uri="{9D8B030D-6E8A-4147-A177-3AD203B41FA5}">
                      <a16:colId xmlns:a16="http://schemas.microsoft.com/office/drawing/2014/main" val="1084847071"/>
                    </a:ext>
                  </a:extLst>
                </a:gridCol>
                <a:gridCol w="2333059">
                  <a:extLst>
                    <a:ext uri="{9D8B030D-6E8A-4147-A177-3AD203B41FA5}">
                      <a16:colId xmlns:a16="http://schemas.microsoft.com/office/drawing/2014/main" val="486749570"/>
                    </a:ext>
                  </a:extLst>
                </a:gridCol>
                <a:gridCol w="2333059">
                  <a:extLst>
                    <a:ext uri="{9D8B030D-6E8A-4147-A177-3AD203B41FA5}">
                      <a16:colId xmlns:a16="http://schemas.microsoft.com/office/drawing/2014/main" val="2173570788"/>
                    </a:ext>
                  </a:extLst>
                </a:gridCol>
                <a:gridCol w="2333059">
                  <a:extLst>
                    <a:ext uri="{9D8B030D-6E8A-4147-A177-3AD203B41FA5}">
                      <a16:colId xmlns:a16="http://schemas.microsoft.com/office/drawing/2014/main" val="2374863625"/>
                    </a:ext>
                  </a:extLst>
                </a:gridCol>
                <a:gridCol w="2333059">
                  <a:extLst>
                    <a:ext uri="{9D8B030D-6E8A-4147-A177-3AD203B41FA5}">
                      <a16:colId xmlns:a16="http://schemas.microsoft.com/office/drawing/2014/main" val="1800803595"/>
                    </a:ext>
                  </a:extLst>
                </a:gridCol>
              </a:tblGrid>
              <a:tr h="128692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3333FF"/>
                          </a:solidFill>
                        </a:rPr>
                        <a:t>Who?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Service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Service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Service Developer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95845"/>
                  </a:ext>
                </a:extLst>
              </a:tr>
              <a:tr h="61108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대학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원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  <a:r>
                        <a:rPr lang="en-US" baseline="0" dirty="0"/>
                        <a:t>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1093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626309" y="422"/>
            <a:ext cx="154401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Intention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59804" y="3933056"/>
          <a:ext cx="11672392" cy="91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196">
                  <a:extLst>
                    <a:ext uri="{9D8B030D-6E8A-4147-A177-3AD203B41FA5}">
                      <a16:colId xmlns:a16="http://schemas.microsoft.com/office/drawing/2014/main" val="3387515331"/>
                    </a:ext>
                  </a:extLst>
                </a:gridCol>
                <a:gridCol w="5836196">
                  <a:extLst>
                    <a:ext uri="{9D8B030D-6E8A-4147-A177-3AD203B41FA5}">
                      <a16:colId xmlns:a16="http://schemas.microsoft.com/office/drawing/2014/main" val="761093000"/>
                    </a:ext>
                  </a:extLst>
                </a:gridCol>
              </a:tblGrid>
              <a:tr h="239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Deployment Space (Area/Places)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232444"/>
                  </a:ext>
                </a:extLst>
              </a:tr>
              <a:tr h="551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Generative</a:t>
                      </a:r>
                      <a:r>
                        <a:rPr lang="en-US" baseline="0" dirty="0"/>
                        <a:t> model / Hiring Market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5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5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842343"/>
          </a:xfrm>
        </p:spPr>
        <p:txBody>
          <a:bodyPr/>
          <a:lstStyle/>
          <a:p>
            <a:r>
              <a:rPr lang="en-US" altLang="ko-KR" sz="4000" dirty="0"/>
              <a:t>3B. Project Progress: Outcome #1 Implementation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1196752"/>
            <a:ext cx="11449272" cy="5187317"/>
          </a:xfrm>
        </p:spPr>
        <p:txBody>
          <a:bodyPr/>
          <a:lstStyle/>
          <a:p>
            <a:r>
              <a:rPr lang="en-US" altLang="ko-KR" sz="2800" dirty="0"/>
              <a:t>Implementation Details for Outcome #1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22706A-8CAA-4945-BD32-3469D91D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5269488"/>
            <a:ext cx="7249537" cy="11145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3AC214-B82A-4657-BFC7-14F6BACF1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1873120"/>
            <a:ext cx="5711406" cy="3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" y="2218260"/>
            <a:ext cx="5328416" cy="3332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261" y="2218260"/>
            <a:ext cx="5330024" cy="3332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79" y="2215777"/>
            <a:ext cx="6281755" cy="3332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324" y="2229342"/>
            <a:ext cx="6037145" cy="33212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1094" y="2235194"/>
            <a:ext cx="6100065" cy="3315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805" y="2195832"/>
            <a:ext cx="6259120" cy="33882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724279"/>
          </a:xfrm>
        </p:spPr>
        <p:txBody>
          <a:bodyPr/>
          <a:lstStyle/>
          <a:p>
            <a:r>
              <a:rPr lang="en-US" altLang="ko-KR" sz="4000" dirty="0" smtClean="0"/>
              <a:t>3</a:t>
            </a:r>
            <a:r>
              <a:rPr lang="en-US" altLang="ko-KR" sz="4000" dirty="0"/>
              <a:t>B</a:t>
            </a:r>
            <a:r>
              <a:rPr lang="en-US" altLang="ko-KR" sz="4000" dirty="0" smtClean="0"/>
              <a:t>. </a:t>
            </a:r>
            <a:r>
              <a:rPr lang="en-US" altLang="ko-KR" sz="4000" dirty="0"/>
              <a:t>Project </a:t>
            </a:r>
            <a:r>
              <a:rPr lang="en-US" altLang="ko-KR" sz="4000" dirty="0" smtClean="0"/>
              <a:t>Outcome #2 Prototype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24710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4372"/>
            <a:ext cx="7772400" cy="67236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54730" y="134372"/>
            <a:ext cx="1714812" cy="17156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14471" y="135484"/>
            <a:ext cx="3254430" cy="6575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72433" y="5571030"/>
            <a:ext cx="1738810" cy="1152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672433" y="134372"/>
            <a:ext cx="1863468" cy="46159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691548" y="5041803"/>
            <a:ext cx="1700580" cy="3221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9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831"/>
          <a:stretch/>
        </p:blipFill>
        <p:spPr>
          <a:xfrm>
            <a:off x="2486024" y="1311326"/>
            <a:ext cx="7372352" cy="5183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8BE8F-EEC6-46FE-AD63-54CDF8EDD055}"/>
              </a:ext>
            </a:extLst>
          </p:cNvPr>
          <p:cNvSpPr txBox="1"/>
          <p:nvPr/>
        </p:nvSpPr>
        <p:spPr>
          <a:xfrm>
            <a:off x="4937402" y="751381"/>
            <a:ext cx="231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모집공고 창 화면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035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44" y="544058"/>
            <a:ext cx="8638105" cy="6165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818" y="1346703"/>
            <a:ext cx="21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DNA : Data – EDA</a:t>
            </a:r>
            <a:endParaRPr lang="ko-KR" altLang="en-US" b="1" dirty="0"/>
          </a:p>
        </p:txBody>
      </p:sp>
      <p:pic>
        <p:nvPicPr>
          <p:cNvPr id="3" name="그림 2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AC4E4896-8571-4743-BB71-81B3B4BC5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5" t="22657" b="48347"/>
          <a:stretch/>
        </p:blipFill>
        <p:spPr>
          <a:xfrm>
            <a:off x="9639473" y="3803297"/>
            <a:ext cx="1631776" cy="904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24800" y="4964723"/>
            <a:ext cx="107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User_rating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8927123" y="4255335"/>
            <a:ext cx="844062" cy="11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784123" y="3475892"/>
            <a:ext cx="3763108" cy="1963616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585939" y="1254370"/>
            <a:ext cx="10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Additional Information..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961" y="728724"/>
            <a:ext cx="1553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빨간색  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구현 예정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27123" y="2992871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데이터가 쌓이면 모델 개선에 사용될 데이터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0" y="-31583"/>
            <a:ext cx="12192000" cy="72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/>
              <a:t>3B. Project Outcome #3 Data Architecture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7858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9001" y="834737"/>
            <a:ext cx="58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DNA : AI – LLM</a:t>
            </a:r>
            <a:r>
              <a:rPr lang="ko-KR" altLang="en-US" b="1" dirty="0"/>
              <a:t> 핵심 기능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8633" l="5469" r="93945">
                        <a14:foregroundMark x1="25000" y1="24023" x2="25000" y2="24023"/>
                        <a14:foregroundMark x1="29688" y1="9961" x2="29688" y2="9961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17578" y1="72852" x2="17578" y2="72852"/>
                        <a14:foregroundMark x1="17578" y1="72852" x2="17578" y2="72852"/>
                        <a14:foregroundMark x1="20508" y1="65625" x2="20508" y2="65625"/>
                        <a14:foregroundMark x1="20508" y1="65625" x2="20508" y2="65625"/>
                        <a14:foregroundMark x1="22070" y1="64063" x2="22070" y2="64063"/>
                        <a14:foregroundMark x1="25391" y1="59180" x2="66406" y2="98828"/>
                        <a14:foregroundMark x1="10352" y1="62695" x2="14258" y2="69336"/>
                        <a14:foregroundMark x1="24023" y1="22070" x2="28711" y2="78516"/>
                        <a14:foregroundMark x1="28711" y1="78516" x2="75195" y2="48633"/>
                        <a14:foregroundMark x1="17578" y1="8984" x2="87305" y2="58984"/>
                        <a14:foregroundMark x1="87305" y1="58984" x2="92188" y2="64063"/>
                        <a14:foregroundMark x1="75586" y1="17188" x2="85742" y2="67969"/>
                        <a14:foregroundMark x1="87305" y1="17188" x2="91602" y2="54492"/>
                        <a14:foregroundMark x1="28711" y1="8594" x2="28711" y2="8594"/>
                        <a14:foregroundMark x1="36133" y1="7617" x2="36133" y2="7617"/>
                        <a14:foregroundMark x1="37500" y1="6055" x2="37500" y2="6055"/>
                        <a14:foregroundMark x1="37500" y1="6055" x2="37500" y2="6055"/>
                        <a14:foregroundMark x1="8398" y1="90234" x2="8398" y2="90234"/>
                        <a14:foregroundMark x1="7617" y1="90234" x2="7617" y2="90234"/>
                        <a14:foregroundMark x1="5664" y1="90234" x2="5664" y2="90234"/>
                        <a14:foregroundMark x1="93945" y1="34180" x2="93945" y2="34180"/>
                        <a14:foregroundMark x1="93164" y1="32227" x2="93164" y2="32227"/>
                        <a14:backgroundMark x1="11328" y1="12891" x2="11328" y2="12891"/>
                        <a14:backgroundMark x1="11328" y1="14844" x2="11328" y2="14844"/>
                        <a14:backgroundMark x1="11328" y1="14844" x2="11328" y2="14844"/>
                        <a14:backgroundMark x1="11328" y1="14844" x2="11328" y2="1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6" y="2223125"/>
            <a:ext cx="1970595" cy="1970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직사각형 11"/>
          <p:cNvSpPr/>
          <p:nvPr/>
        </p:nvSpPr>
        <p:spPr>
          <a:xfrm>
            <a:off x="1383475" y="4285584"/>
            <a:ext cx="2831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Model A. </a:t>
            </a:r>
            <a:r>
              <a:rPr lang="ko-KR" altLang="en-US" sz="1400" b="1" dirty="0"/>
              <a:t>모집공고 키워드 분석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415460" y="4285584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CV </a:t>
            </a:r>
            <a:r>
              <a:rPr lang="ko-KR" altLang="en-US" sz="1400" dirty="0"/>
              <a:t>생성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536118" y="4285584"/>
            <a:ext cx="1755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758C9-1264-46FC-ABBB-76806DFBEF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705" y="2108130"/>
            <a:ext cx="2019582" cy="2200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DED580-3A32-4479-BFE9-4F565BEE08C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3142" y="2223122"/>
            <a:ext cx="2079642" cy="197059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E53F17-BD26-43F3-AC27-570306FB5158}"/>
              </a:ext>
            </a:extLst>
          </p:cNvPr>
          <p:cNvSpPr/>
          <p:nvPr/>
        </p:nvSpPr>
        <p:spPr>
          <a:xfrm>
            <a:off x="1236458" y="1928793"/>
            <a:ext cx="2978241" cy="277901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0" y="-31583"/>
            <a:ext cx="12192000" cy="72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/>
              <a:t>3B. Project Outcome #4 AI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567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A45BD66-DF67-4807-8AA9-CD8AFB1B9B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8633" l="5469" r="93945">
                        <a14:foregroundMark x1="25000" y1="24023" x2="25000" y2="24023"/>
                        <a14:foregroundMark x1="29688" y1="9961" x2="29688" y2="9961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17578" y1="72852" x2="17578" y2="72852"/>
                        <a14:foregroundMark x1="17578" y1="72852" x2="17578" y2="72852"/>
                        <a14:foregroundMark x1="20508" y1="65625" x2="20508" y2="65625"/>
                        <a14:foregroundMark x1="20508" y1="65625" x2="20508" y2="65625"/>
                        <a14:foregroundMark x1="22070" y1="64063" x2="22070" y2="64063"/>
                        <a14:foregroundMark x1="25391" y1="59180" x2="66406" y2="98828"/>
                        <a14:foregroundMark x1="10352" y1="62695" x2="14258" y2="69336"/>
                        <a14:foregroundMark x1="24023" y1="22070" x2="28711" y2="78516"/>
                        <a14:foregroundMark x1="28711" y1="78516" x2="75195" y2="48633"/>
                        <a14:foregroundMark x1="17578" y1="8984" x2="87305" y2="58984"/>
                        <a14:foregroundMark x1="87305" y1="58984" x2="92188" y2="64063"/>
                        <a14:foregroundMark x1="75586" y1="17188" x2="85742" y2="67969"/>
                        <a14:foregroundMark x1="87305" y1="17188" x2="91602" y2="54492"/>
                        <a14:foregroundMark x1="28711" y1="8594" x2="28711" y2="8594"/>
                        <a14:foregroundMark x1="36133" y1="7617" x2="36133" y2="7617"/>
                        <a14:foregroundMark x1="37500" y1="6055" x2="37500" y2="6055"/>
                        <a14:foregroundMark x1="37500" y1="6055" x2="37500" y2="6055"/>
                        <a14:foregroundMark x1="8398" y1="90234" x2="8398" y2="90234"/>
                        <a14:foregroundMark x1="7617" y1="90234" x2="7617" y2="90234"/>
                        <a14:foregroundMark x1="5664" y1="90234" x2="5664" y2="90234"/>
                        <a14:foregroundMark x1="93945" y1="34180" x2="93945" y2="34180"/>
                        <a14:foregroundMark x1="93164" y1="32227" x2="93164" y2="32227"/>
                        <a14:backgroundMark x1="11328" y1="12891" x2="11328" y2="12891"/>
                        <a14:backgroundMark x1="11328" y1="14844" x2="11328" y2="14844"/>
                        <a14:backgroundMark x1="11328" y1="14844" x2="11328" y2="14844"/>
                        <a14:backgroundMark x1="11328" y1="14844" x2="11328" y2="1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6" y="2223125"/>
            <a:ext cx="1970595" cy="1970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B4B88F-638D-4C69-99B8-AE5C19FB8083}"/>
              </a:ext>
            </a:extLst>
          </p:cNvPr>
          <p:cNvSpPr/>
          <p:nvPr/>
        </p:nvSpPr>
        <p:spPr>
          <a:xfrm>
            <a:off x="1383475" y="4285584"/>
            <a:ext cx="2831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Model A. </a:t>
            </a:r>
            <a:r>
              <a:rPr lang="ko-KR" altLang="en-US" sz="1400" b="1" dirty="0"/>
              <a:t>모집공고 키워드 분석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81A31B-2E5E-4E3F-8A48-965ED1E3C2D7}"/>
              </a:ext>
            </a:extLst>
          </p:cNvPr>
          <p:cNvSpPr/>
          <p:nvPr/>
        </p:nvSpPr>
        <p:spPr>
          <a:xfrm>
            <a:off x="5415460" y="4285584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CV </a:t>
            </a:r>
            <a:r>
              <a:rPr lang="ko-KR" altLang="en-US" sz="1400" dirty="0"/>
              <a:t>생성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96BD10-BA71-4DFD-AB94-A09F1D570A64}"/>
              </a:ext>
            </a:extLst>
          </p:cNvPr>
          <p:cNvSpPr/>
          <p:nvPr/>
        </p:nvSpPr>
        <p:spPr>
          <a:xfrm>
            <a:off x="8536118" y="4285584"/>
            <a:ext cx="1755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수정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1EC6FCE-7164-4E27-AFA3-9F634CBD6FF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705" y="2108130"/>
            <a:ext cx="2019582" cy="22005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D83F513-16B3-4E60-B051-FEFCF32ADC1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3142" y="2223122"/>
            <a:ext cx="2079642" cy="19705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5417AB-A575-4186-9390-3813179814EA}"/>
              </a:ext>
            </a:extLst>
          </p:cNvPr>
          <p:cNvSpPr/>
          <p:nvPr/>
        </p:nvSpPr>
        <p:spPr>
          <a:xfrm>
            <a:off x="4769679" y="1966893"/>
            <a:ext cx="2978241" cy="277901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9001" y="834737"/>
            <a:ext cx="58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DNA : AI – LLM</a:t>
            </a:r>
            <a:r>
              <a:rPr lang="ko-KR" altLang="en-US" b="1" dirty="0"/>
              <a:t> 핵심 기능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0" y="-31583"/>
            <a:ext cx="12192000" cy="72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/>
              <a:t>3B. Project Outcome #4 AI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52611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E1089832-4B31-4F9A-B853-22309E16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8633" l="5469" r="93945">
                        <a14:foregroundMark x1="25000" y1="24023" x2="25000" y2="24023"/>
                        <a14:foregroundMark x1="29688" y1="9961" x2="29688" y2="9961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70898" y1="25000" x2="70898" y2="25000"/>
                        <a14:foregroundMark x1="17578" y1="72852" x2="17578" y2="72852"/>
                        <a14:foregroundMark x1="17578" y1="72852" x2="17578" y2="72852"/>
                        <a14:foregroundMark x1="20508" y1="65625" x2="20508" y2="65625"/>
                        <a14:foregroundMark x1="20508" y1="65625" x2="20508" y2="65625"/>
                        <a14:foregroundMark x1="22070" y1="64063" x2="22070" y2="64063"/>
                        <a14:foregroundMark x1="25391" y1="59180" x2="66406" y2="98828"/>
                        <a14:foregroundMark x1="10352" y1="62695" x2="14258" y2="69336"/>
                        <a14:foregroundMark x1="24023" y1="22070" x2="28711" y2="78516"/>
                        <a14:foregroundMark x1="28711" y1="78516" x2="75195" y2="48633"/>
                        <a14:foregroundMark x1="17578" y1="8984" x2="87305" y2="58984"/>
                        <a14:foregroundMark x1="87305" y1="58984" x2="92188" y2="64063"/>
                        <a14:foregroundMark x1="75586" y1="17188" x2="85742" y2="67969"/>
                        <a14:foregroundMark x1="87305" y1="17188" x2="91602" y2="54492"/>
                        <a14:foregroundMark x1="28711" y1="8594" x2="28711" y2="8594"/>
                        <a14:foregroundMark x1="36133" y1="7617" x2="36133" y2="7617"/>
                        <a14:foregroundMark x1="37500" y1="6055" x2="37500" y2="6055"/>
                        <a14:foregroundMark x1="37500" y1="6055" x2="37500" y2="6055"/>
                        <a14:foregroundMark x1="8398" y1="90234" x2="8398" y2="90234"/>
                        <a14:foregroundMark x1="7617" y1="90234" x2="7617" y2="90234"/>
                        <a14:foregroundMark x1="5664" y1="90234" x2="5664" y2="90234"/>
                        <a14:foregroundMark x1="93945" y1="34180" x2="93945" y2="34180"/>
                        <a14:foregroundMark x1="93164" y1="32227" x2="93164" y2="32227"/>
                        <a14:backgroundMark x1="11328" y1="12891" x2="11328" y2="12891"/>
                        <a14:backgroundMark x1="11328" y1="14844" x2="11328" y2="14844"/>
                        <a14:backgroundMark x1="11328" y1="14844" x2="11328" y2="14844"/>
                        <a14:backgroundMark x1="11328" y1="14844" x2="11328" y2="1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6" y="2223125"/>
            <a:ext cx="1970595" cy="1970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38CD45-43BA-4CEB-BBA9-505041D0C15A}"/>
              </a:ext>
            </a:extLst>
          </p:cNvPr>
          <p:cNvSpPr/>
          <p:nvPr/>
        </p:nvSpPr>
        <p:spPr>
          <a:xfrm>
            <a:off x="1383475" y="4285584"/>
            <a:ext cx="2831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Model A. </a:t>
            </a:r>
            <a:r>
              <a:rPr lang="ko-KR" altLang="en-US" sz="1400" b="1" dirty="0"/>
              <a:t>모집공고 키워드 분석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92C5AE-25CC-4249-9C0C-9CBD32A6D4AE}"/>
              </a:ext>
            </a:extLst>
          </p:cNvPr>
          <p:cNvSpPr/>
          <p:nvPr/>
        </p:nvSpPr>
        <p:spPr>
          <a:xfrm>
            <a:off x="5415460" y="4285584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CV </a:t>
            </a:r>
            <a:r>
              <a:rPr lang="ko-KR" altLang="en-US" sz="1400" dirty="0"/>
              <a:t>생성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C36B29-330C-46DA-98C5-1300989435BA}"/>
              </a:ext>
            </a:extLst>
          </p:cNvPr>
          <p:cNvSpPr/>
          <p:nvPr/>
        </p:nvSpPr>
        <p:spPr>
          <a:xfrm>
            <a:off x="8536118" y="4285584"/>
            <a:ext cx="1755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Model B.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수정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92785B6-5BDA-4C95-BCB0-838D52409D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705" y="2108130"/>
            <a:ext cx="2019582" cy="220058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C8A4AD4-FACF-40DF-BA11-64ED036A3F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3142" y="2223122"/>
            <a:ext cx="2079642" cy="197059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6A1D70-8C02-4E17-BECB-6122C8314FF6}"/>
              </a:ext>
            </a:extLst>
          </p:cNvPr>
          <p:cNvSpPr/>
          <p:nvPr/>
        </p:nvSpPr>
        <p:spPr>
          <a:xfrm>
            <a:off x="7873033" y="1947843"/>
            <a:ext cx="2978241" cy="277901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9001" y="834737"/>
            <a:ext cx="58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DNA : AI – LLM</a:t>
            </a:r>
            <a:r>
              <a:rPr lang="ko-KR" altLang="en-US" b="1" dirty="0"/>
              <a:t> 핵심 기능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0" y="-31583"/>
            <a:ext cx="12192000" cy="72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/>
              <a:t>3B. Project Outcome #4 AI </a:t>
            </a:r>
            <a:endParaRPr lang="ko-KR" alt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8155D-55A9-4A39-AC7F-FFF44D80582D}"/>
              </a:ext>
            </a:extLst>
          </p:cNvPr>
          <p:cNvSpPr txBox="1"/>
          <p:nvPr/>
        </p:nvSpPr>
        <p:spPr>
          <a:xfrm>
            <a:off x="6147529" y="5212773"/>
            <a:ext cx="44740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cf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프롬프트 엔지니어링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기본적으로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[Chat]…[/chat]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이라는 태그에는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LLM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 유저에게 말하는 부분을 넣게 했음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채팅창에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드러나는 부분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반대로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CV]…[/CV]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이라는 태그 안에는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LLM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 수정한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CV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생성된 컨텐츠를 넣도록 하여 해당 태그를 기준으로 컨텐츠를 정확히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파싱하고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이를 이력서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미리보기에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바로 반영하도록 함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꺾인 연결선 2"/>
          <p:cNvCxnSpPr>
            <a:stCxn id="30" idx="2"/>
            <a:endCxn id="34" idx="2"/>
          </p:cNvCxnSpPr>
          <p:nvPr/>
        </p:nvCxnSpPr>
        <p:spPr>
          <a:xfrm rot="16200000" flipH="1">
            <a:off x="7743730" y="3108431"/>
            <a:ext cx="133494" cy="3103354"/>
          </a:xfrm>
          <a:prstGeom prst="bentConnector3">
            <a:avLst>
              <a:gd name="adj1" fmla="val 271244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295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1931D-DC6F-4188-852A-02130B961472}"/>
              </a:ext>
            </a:extLst>
          </p:cNvPr>
          <p:cNvSpPr txBox="1"/>
          <p:nvPr/>
        </p:nvSpPr>
        <p:spPr>
          <a:xfrm>
            <a:off x="3900361" y="625376"/>
            <a:ext cx="5494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교수님 </a:t>
            </a:r>
            <a:r>
              <a:rPr lang="ko-KR" altLang="en-US" sz="3200" b="1"/>
              <a:t>피드백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추가 기능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37BD2-AFEE-4810-B9F0-B600826F64C0}"/>
              </a:ext>
            </a:extLst>
          </p:cNvPr>
          <p:cNvSpPr txBox="1"/>
          <p:nvPr/>
        </p:nvSpPr>
        <p:spPr>
          <a:xfrm>
            <a:off x="621034" y="4936930"/>
            <a:ext cx="4669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이력서 입력하는 시간이 너무 오래 걸린다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3BBEF0-E7C2-4E5F-BD22-CF4CCEF3E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3636" l="8182" r="93182">
                        <a14:foregroundMark x1="93636" y1="44545" x2="93636" y2="44545"/>
                        <a14:foregroundMark x1="56364" y1="7727" x2="56364" y2="7727"/>
                        <a14:foregroundMark x1="46364" y1="90455" x2="46364" y2="90455"/>
                        <a14:foregroundMark x1="8636" y1="55455" x2="8636" y2="55455"/>
                        <a14:foregroundMark x1="45909" y1="93636" x2="45909" y2="93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973" y="2482256"/>
            <a:ext cx="2095792" cy="20957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F004E8-06DE-4755-885E-41E83E42CBD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0138" y="2469305"/>
            <a:ext cx="2029108" cy="2314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48ABED-1FF2-40BF-9882-FA4F14E23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62" b="90638" l="9957" r="94805">
                        <a14:foregroundMark x1="13420" y1="45106" x2="13420" y2="45106"/>
                        <a14:foregroundMark x1="26840" y1="87234" x2="26840" y2="87234"/>
                        <a14:foregroundMark x1="27706" y1="88511" x2="27706" y2="88511"/>
                        <a14:foregroundMark x1="35931" y1="88511" x2="35931" y2="88511"/>
                        <a14:foregroundMark x1="46753" y1="87660" x2="46753" y2="87660"/>
                        <a14:foregroundMark x1="51948" y1="88511" x2="51948" y2="88511"/>
                        <a14:foregroundMark x1="51948" y1="89362" x2="19048" y2="88936"/>
                        <a14:foregroundMark x1="75758" y1="62128" x2="77922" y2="74043"/>
                        <a14:foregroundMark x1="72294" y1="30638" x2="76623" y2="42553"/>
                        <a14:foregroundMark x1="71861" y1="17021" x2="74026" y2="19574"/>
                        <a14:foregroundMark x1="57143" y1="29787" x2="59307" y2="33191"/>
                        <a14:foregroundMark x1="95238" y1="67234" x2="95238" y2="67234"/>
                        <a14:foregroundMark x1="55844" y1="90638" x2="55844" y2="90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6201" y="2469305"/>
            <a:ext cx="2200582" cy="2238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D8155D-55A9-4A39-AC7F-FFF44D80582D}"/>
              </a:ext>
            </a:extLst>
          </p:cNvPr>
          <p:cNvSpPr txBox="1"/>
          <p:nvPr/>
        </p:nvSpPr>
        <p:spPr>
          <a:xfrm>
            <a:off x="4725749" y="4970294"/>
            <a:ext cx="374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기존 이력서 첨부해서 데이터베이스에 입력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EEEE6E5-517E-4CE8-B494-CE84A337B8EA}"/>
              </a:ext>
            </a:extLst>
          </p:cNvPr>
          <p:cNvSpPr/>
          <p:nvPr/>
        </p:nvSpPr>
        <p:spPr>
          <a:xfrm>
            <a:off x="3843717" y="3641416"/>
            <a:ext cx="1140977" cy="3077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BD74644-F5BF-4701-A5A1-6CCBED4EE673}"/>
              </a:ext>
            </a:extLst>
          </p:cNvPr>
          <p:cNvSpPr/>
          <p:nvPr/>
        </p:nvSpPr>
        <p:spPr>
          <a:xfrm>
            <a:off x="7741028" y="3641416"/>
            <a:ext cx="1140977" cy="3077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74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" y="2218260"/>
            <a:ext cx="5328416" cy="3332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261" y="2218260"/>
            <a:ext cx="5330024" cy="3332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79" y="2215777"/>
            <a:ext cx="6281755" cy="33323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324" y="2229342"/>
            <a:ext cx="6037145" cy="33212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1094" y="2235194"/>
            <a:ext cx="6100065" cy="3315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805" y="2195832"/>
            <a:ext cx="6259120" cy="33882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0" y="-31583"/>
            <a:ext cx="12192000" cy="84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mtClean="0"/>
              <a:t>3C. Project Progress: Verification &amp; Demo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8306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-31583"/>
            <a:ext cx="9144000" cy="842343"/>
          </a:xfrm>
        </p:spPr>
        <p:txBody>
          <a:bodyPr/>
          <a:lstStyle/>
          <a:p>
            <a:r>
              <a:rPr lang="en-US" altLang="ko-KR" dirty="0"/>
              <a:t>1B. Project Concept: </a:t>
            </a:r>
            <a:r>
              <a:rPr lang="en-US" altLang="ko-KR" sz="4000" dirty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1052736"/>
            <a:ext cx="11809312" cy="5400600"/>
          </a:xfrm>
        </p:spPr>
        <p:txBody>
          <a:bodyPr/>
          <a:lstStyle/>
          <a:p>
            <a:r>
              <a:rPr lang="en-US" altLang="ko-KR" b="1" dirty="0"/>
              <a:t>Main tools and method to realize X+AI Services</a:t>
            </a:r>
          </a:p>
          <a:p>
            <a:pPr marL="400050" lvl="1" indent="0">
              <a:buNone/>
            </a:pPr>
            <a:r>
              <a:rPr lang="en-US" altLang="ko-KR" sz="1400" dirty="0"/>
              <a:t>- VS code, Docker, </a:t>
            </a:r>
            <a:r>
              <a:rPr lang="en-US" altLang="ko-KR" sz="1400" dirty="0" err="1"/>
              <a:t>Github</a:t>
            </a:r>
            <a:r>
              <a:rPr lang="en-US" altLang="ko-KR" sz="1400" dirty="0"/>
              <a:t>, Notion, REACT(</a:t>
            </a:r>
            <a:r>
              <a:rPr lang="en-US" altLang="ko-KR" sz="1400" dirty="0" err="1"/>
              <a:t>gatsby</a:t>
            </a:r>
            <a:r>
              <a:rPr lang="en-US" altLang="ko-KR" sz="1400" dirty="0"/>
              <a:t>, can be changed), python,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Cubernetis</a:t>
            </a:r>
            <a:r>
              <a:rPr lang="en-US" altLang="ko-KR" sz="1400" dirty="0"/>
              <a:t>, MongoDB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384" y="16442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333FF"/>
                </a:solidFill>
              </a:rPr>
              <a:t>How?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335360" y="2204864"/>
            <a:ext cx="1094521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2800" dirty="0"/>
              <a:t>Deployed functions for MSA (Micro Services Architecture)</a:t>
            </a:r>
          </a:p>
          <a:p>
            <a:pPr lvl="1">
              <a:buFontTx/>
              <a:buChar char="-"/>
            </a:pPr>
            <a:r>
              <a:rPr kumimoji="0" lang="en-US" altLang="ko-KR" sz="1200" dirty="0"/>
              <a:t>AWS Lambda -</a:t>
            </a:r>
            <a:r>
              <a:rPr lang="ko-KR" altLang="en-US" sz="1200" dirty="0" err="1"/>
              <a:t>서버리스</a:t>
            </a:r>
            <a:r>
              <a:rPr lang="ko-KR" altLang="en-US" sz="1200" dirty="0"/>
              <a:t> 컴퓨팅 서비스로</a:t>
            </a:r>
            <a:r>
              <a:rPr lang="en-US" altLang="ko-KR" sz="1200" dirty="0"/>
              <a:t>, CV </a:t>
            </a:r>
            <a:r>
              <a:rPr lang="ko-KR" altLang="en-US" sz="1200" dirty="0"/>
              <a:t>생성 </a:t>
            </a:r>
            <a:r>
              <a:rPr lang="ko-KR" altLang="en-US" sz="1200" dirty="0" err="1"/>
              <a:t>로직을</a:t>
            </a:r>
            <a:r>
              <a:rPr lang="ko-KR" altLang="en-US" sz="1200" dirty="0"/>
              <a:t> 함수로 구현하여 스케일 관리 없이 실행</a:t>
            </a:r>
            <a:endParaRPr lang="en-US" altLang="ko-KR" sz="1200" dirty="0"/>
          </a:p>
          <a:p>
            <a:pPr lvl="1">
              <a:buFontTx/>
              <a:buChar char="-"/>
            </a:pPr>
            <a:r>
              <a:rPr lang="en-US" altLang="ko-KR" sz="1200" dirty="0"/>
              <a:t>AWS API Gateway : Lambda </a:t>
            </a:r>
            <a:r>
              <a:rPr lang="ko-KR" altLang="en-US" sz="1200" dirty="0"/>
              <a:t>함수를 </a:t>
            </a:r>
            <a:r>
              <a:rPr lang="en-US" altLang="ko-KR" sz="1200" dirty="0"/>
              <a:t>HTTP </a:t>
            </a:r>
            <a:r>
              <a:rPr lang="ko-KR" altLang="en-US" sz="1200" dirty="0" err="1"/>
              <a:t>엔드포인트로</a:t>
            </a:r>
            <a:r>
              <a:rPr lang="ko-KR" altLang="en-US" sz="1200" dirty="0"/>
              <a:t> 연결</a:t>
            </a:r>
            <a:r>
              <a:rPr lang="en-US" altLang="ko-KR" sz="1200" dirty="0"/>
              <a:t>, </a:t>
            </a:r>
            <a:r>
              <a:rPr lang="ko-KR" altLang="en-US" sz="1200" dirty="0"/>
              <a:t>웹어플리케이션의 </a:t>
            </a:r>
            <a:r>
              <a:rPr lang="ko-KR" altLang="en-US" sz="1200" dirty="0" err="1"/>
              <a:t>백엔드로</a:t>
            </a:r>
            <a:r>
              <a:rPr lang="ko-KR" altLang="en-US" sz="1200" dirty="0"/>
              <a:t> 사용</a:t>
            </a:r>
            <a:endParaRPr lang="en-US" altLang="ko-KR" sz="1200" dirty="0"/>
          </a:p>
          <a:p>
            <a:pPr lvl="1">
              <a:buFontTx/>
              <a:buChar char="-"/>
            </a:pPr>
            <a:r>
              <a:rPr lang="en-US" altLang="ko-KR" sz="1200" dirty="0"/>
              <a:t>AWS S3 : </a:t>
            </a:r>
            <a:r>
              <a:rPr lang="ko-KR" altLang="en-US" sz="1200" dirty="0"/>
              <a:t>생성된 </a:t>
            </a:r>
            <a:r>
              <a:rPr lang="en-US" altLang="ko-KR" sz="1200" dirty="0"/>
              <a:t>CV </a:t>
            </a:r>
            <a:r>
              <a:rPr lang="ko-KR" altLang="en-US" sz="1200" dirty="0"/>
              <a:t>파일 저장 및 웹사이트 호스팅에 사용</a:t>
            </a:r>
            <a:endParaRPr lang="en-US" altLang="ko-KR" sz="1200" dirty="0"/>
          </a:p>
          <a:p>
            <a:pPr lvl="1">
              <a:buFontTx/>
              <a:buChar char="-"/>
            </a:pPr>
            <a:r>
              <a:rPr lang="en-US" altLang="ko-KR" sz="1200" dirty="0" err="1"/>
              <a:t>Github</a:t>
            </a:r>
            <a:r>
              <a:rPr lang="en-US" altLang="ko-KR" sz="1200" dirty="0"/>
              <a:t> page / Google site : </a:t>
            </a:r>
            <a:r>
              <a:rPr lang="ko-KR" altLang="en-US" sz="1200" dirty="0"/>
              <a:t>홈페이지 도메인</a:t>
            </a:r>
            <a:endParaRPr lang="en-US" altLang="ko-KR" sz="1200" dirty="0"/>
          </a:p>
          <a:p>
            <a:pPr lvl="1">
              <a:buFontTx/>
              <a:buChar char="-"/>
            </a:pPr>
            <a:r>
              <a:rPr lang="en-US" altLang="ko-KR" sz="1200" dirty="0"/>
              <a:t>Route 53 : </a:t>
            </a:r>
            <a:r>
              <a:rPr lang="ko-KR" altLang="en-US" sz="1200" dirty="0"/>
              <a:t>개인 도메인 관리 및 </a:t>
            </a:r>
            <a:r>
              <a:rPr lang="en-US" altLang="ko-KR" sz="1200" dirty="0"/>
              <a:t>DNS </a:t>
            </a:r>
            <a:r>
              <a:rPr lang="ko-KR" altLang="en-US" sz="1200" dirty="0"/>
              <a:t>서비스</a:t>
            </a:r>
            <a:endParaRPr lang="en-US" altLang="ko-KR" sz="1200" dirty="0"/>
          </a:p>
          <a:p>
            <a:pPr marL="0" indent="0">
              <a:buNone/>
            </a:pPr>
            <a:endParaRPr kumimoji="0" lang="en-US" altLang="ko-KR" sz="1400" dirty="0"/>
          </a:p>
        </p:txBody>
      </p:sp>
      <p:pic>
        <p:nvPicPr>
          <p:cNvPr id="9" name="Google Shape;101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39266" y="5292358"/>
            <a:ext cx="2085326" cy="154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0668000" y="17748"/>
            <a:ext cx="154401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Intention</a:t>
            </a:r>
          </a:p>
        </p:txBody>
      </p:sp>
    </p:spTree>
    <p:extLst>
      <p:ext uri="{BB962C8B-B14F-4D97-AF65-F5344CB8AC3E}">
        <p14:creationId xmlns:p14="http://schemas.microsoft.com/office/powerpoint/2010/main" val="58810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4372"/>
            <a:ext cx="7772400" cy="67236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54730" y="134372"/>
            <a:ext cx="1714812" cy="17156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214471" y="135484"/>
            <a:ext cx="3254430" cy="6575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72433" y="5571030"/>
            <a:ext cx="1738810" cy="1152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672433" y="134372"/>
            <a:ext cx="1863468" cy="46159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691548" y="5041803"/>
            <a:ext cx="1700580" cy="3221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02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831"/>
          <a:stretch/>
        </p:blipFill>
        <p:spPr>
          <a:xfrm>
            <a:off x="2486024" y="1311326"/>
            <a:ext cx="7372352" cy="5183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8BE8F-EEC6-46FE-AD63-54CDF8EDD055}"/>
              </a:ext>
            </a:extLst>
          </p:cNvPr>
          <p:cNvSpPr txBox="1"/>
          <p:nvPr/>
        </p:nvSpPr>
        <p:spPr>
          <a:xfrm>
            <a:off x="4937402" y="751381"/>
            <a:ext cx="231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모집공고 창 화면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79335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80678-7C4A-479A-B74E-A33674E678B6}"/>
              </a:ext>
            </a:extLst>
          </p:cNvPr>
          <p:cNvSpPr txBox="1"/>
          <p:nvPr/>
        </p:nvSpPr>
        <p:spPr>
          <a:xfrm>
            <a:off x="2724058" y="368406"/>
            <a:ext cx="14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기본 이력서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B950E-2709-402B-843C-AA9B16F3299F}"/>
              </a:ext>
            </a:extLst>
          </p:cNvPr>
          <p:cNvSpPr txBox="1"/>
          <p:nvPr/>
        </p:nvSpPr>
        <p:spPr>
          <a:xfrm>
            <a:off x="7835549" y="267781"/>
            <a:ext cx="325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회사에 맞춘 이력서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Google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화살표: 위쪽/아래쪽 3">
            <a:extLst>
              <a:ext uri="{FF2B5EF4-FFF2-40B4-BE49-F238E27FC236}">
                <a16:creationId xmlns:a16="http://schemas.microsoft.com/office/drawing/2014/main" id="{46163F11-7387-4FF9-B503-D9717DC48107}"/>
              </a:ext>
            </a:extLst>
          </p:cNvPr>
          <p:cNvSpPr/>
          <p:nvPr/>
        </p:nvSpPr>
        <p:spPr>
          <a:xfrm rot="5400000">
            <a:off x="5501934" y="2867297"/>
            <a:ext cx="478971" cy="1602377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5B55FC3B-3A5D-4BFD-9014-60F12FAAF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4571" r="32393" b="1715"/>
          <a:stretch/>
        </p:blipFill>
        <p:spPr>
          <a:xfrm>
            <a:off x="1472329" y="737738"/>
            <a:ext cx="2870558" cy="57715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317" y="737738"/>
            <a:ext cx="4467928" cy="57019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65719" y="1566099"/>
            <a:ext cx="2551227" cy="2945278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755844" y="4880168"/>
            <a:ext cx="994388" cy="141454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61456" y="5339738"/>
            <a:ext cx="2110022" cy="419466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82122" y="6137942"/>
            <a:ext cx="1988776" cy="187079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59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11" y="768049"/>
            <a:ext cx="4655440" cy="56847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80678-7C4A-479A-B74E-A33674E678B6}"/>
              </a:ext>
            </a:extLst>
          </p:cNvPr>
          <p:cNvSpPr txBox="1"/>
          <p:nvPr/>
        </p:nvSpPr>
        <p:spPr>
          <a:xfrm>
            <a:off x="2173397" y="307782"/>
            <a:ext cx="14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기본 이력서</a:t>
            </a:r>
          </a:p>
        </p:txBody>
      </p:sp>
      <p:sp>
        <p:nvSpPr>
          <p:cNvPr id="7" name="화살표: 위쪽/아래쪽 3">
            <a:extLst>
              <a:ext uri="{FF2B5EF4-FFF2-40B4-BE49-F238E27FC236}">
                <a16:creationId xmlns:a16="http://schemas.microsoft.com/office/drawing/2014/main" id="{46163F11-7387-4FF9-B503-D9717DC48107}"/>
              </a:ext>
            </a:extLst>
          </p:cNvPr>
          <p:cNvSpPr/>
          <p:nvPr/>
        </p:nvSpPr>
        <p:spPr>
          <a:xfrm rot="5400000">
            <a:off x="5392845" y="2809212"/>
            <a:ext cx="478971" cy="1602377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5B55FC3B-3A5D-4BFD-9014-60F12FAAFA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4571" r="32393" b="1715"/>
          <a:stretch/>
        </p:blipFill>
        <p:spPr>
          <a:xfrm>
            <a:off x="1464593" y="768049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996928" y="2696927"/>
            <a:ext cx="2763408" cy="905102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96928" y="1338799"/>
            <a:ext cx="2763408" cy="905102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B950E-2709-402B-843C-AA9B16F3299F}"/>
              </a:ext>
            </a:extLst>
          </p:cNvPr>
          <p:cNvSpPr txBox="1"/>
          <p:nvPr/>
        </p:nvSpPr>
        <p:spPr>
          <a:xfrm>
            <a:off x="7481913" y="257678"/>
            <a:ext cx="37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회사에 맞춘 이력서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한국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스타트업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06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제목 없는 동영상 - Clipchamp 제작_1718300644136">
            <a:hlinkClick r:id="" action="ppaction://media"/>
            <a:extLst>
              <a:ext uri="{FF2B5EF4-FFF2-40B4-BE49-F238E27FC236}">
                <a16:creationId xmlns:a16="http://schemas.microsoft.com/office/drawing/2014/main" id="{AA220FD1-3E77-476E-BEBB-31F500C809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415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3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-31583"/>
            <a:ext cx="9144000" cy="842343"/>
          </a:xfrm>
        </p:spPr>
        <p:txBody>
          <a:bodyPr/>
          <a:lstStyle/>
          <a:p>
            <a:r>
              <a:rPr lang="en-US" altLang="ko-KR" dirty="0"/>
              <a:t>4A. Project Result: </a:t>
            </a:r>
            <a:r>
              <a:rPr lang="en-US" altLang="ko-KR" sz="4000" dirty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1052736"/>
            <a:ext cx="11521280" cy="5400600"/>
          </a:xfrm>
        </p:spPr>
        <p:txBody>
          <a:bodyPr/>
          <a:lstStyle/>
          <a:p>
            <a:r>
              <a:rPr lang="en-US" altLang="ko-KR" b="1" dirty="0"/>
              <a:t>X+AI Service </a:t>
            </a:r>
            <a:r>
              <a:rPr lang="en-US" altLang="ko-KR" dirty="0"/>
              <a:t>Realization with Representative </a:t>
            </a:r>
            <a:r>
              <a:rPr lang="en-US" altLang="ko-KR" dirty="0" smtClean="0"/>
              <a:t>Illustration </a:t>
            </a:r>
            <a:r>
              <a:rPr lang="en-US" altLang="ko-KR" dirty="0" smtClean="0"/>
              <a:t>is following slide #36 and #37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3392" y="2780928"/>
            <a:ext cx="10873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3333FF"/>
                </a:solidFill>
              </a:rPr>
              <a:t>Before &amp; After</a:t>
            </a:r>
          </a:p>
        </p:txBody>
      </p:sp>
    </p:spTree>
    <p:extLst>
      <p:ext uri="{BB962C8B-B14F-4D97-AF65-F5344CB8AC3E}">
        <p14:creationId xmlns:p14="http://schemas.microsoft.com/office/powerpoint/2010/main" val="2424670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80678-7C4A-479A-B74E-A33674E678B6}"/>
              </a:ext>
            </a:extLst>
          </p:cNvPr>
          <p:cNvSpPr txBox="1"/>
          <p:nvPr/>
        </p:nvSpPr>
        <p:spPr>
          <a:xfrm>
            <a:off x="2724058" y="368406"/>
            <a:ext cx="14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기본 이력서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B950E-2709-402B-843C-AA9B16F3299F}"/>
              </a:ext>
            </a:extLst>
          </p:cNvPr>
          <p:cNvSpPr txBox="1"/>
          <p:nvPr/>
        </p:nvSpPr>
        <p:spPr>
          <a:xfrm>
            <a:off x="7835549" y="267781"/>
            <a:ext cx="325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회사에 맞춘 이력서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Google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화살표: 위쪽/아래쪽 3">
            <a:extLst>
              <a:ext uri="{FF2B5EF4-FFF2-40B4-BE49-F238E27FC236}">
                <a16:creationId xmlns:a16="http://schemas.microsoft.com/office/drawing/2014/main" id="{46163F11-7387-4FF9-B503-D9717DC48107}"/>
              </a:ext>
            </a:extLst>
          </p:cNvPr>
          <p:cNvSpPr/>
          <p:nvPr/>
        </p:nvSpPr>
        <p:spPr>
          <a:xfrm rot="5400000">
            <a:off x="5501934" y="2867297"/>
            <a:ext cx="478971" cy="1602377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5B55FC3B-3A5D-4BFD-9014-60F12FAAF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4571" r="32393" b="1715"/>
          <a:stretch/>
        </p:blipFill>
        <p:spPr>
          <a:xfrm>
            <a:off x="1472329" y="737738"/>
            <a:ext cx="2870558" cy="57715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317" y="737738"/>
            <a:ext cx="4467928" cy="57019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65719" y="1566099"/>
            <a:ext cx="2551227" cy="2945278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755844" y="4880168"/>
            <a:ext cx="994388" cy="141454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61456" y="5339738"/>
            <a:ext cx="2110022" cy="419466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82122" y="6137942"/>
            <a:ext cx="1988776" cy="187079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534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11" y="768049"/>
            <a:ext cx="4655440" cy="56847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80678-7C4A-479A-B74E-A33674E678B6}"/>
              </a:ext>
            </a:extLst>
          </p:cNvPr>
          <p:cNvSpPr txBox="1"/>
          <p:nvPr/>
        </p:nvSpPr>
        <p:spPr>
          <a:xfrm>
            <a:off x="2173397" y="307782"/>
            <a:ext cx="145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기본 이력서</a:t>
            </a:r>
          </a:p>
        </p:txBody>
      </p:sp>
      <p:sp>
        <p:nvSpPr>
          <p:cNvPr id="7" name="화살표: 위쪽/아래쪽 3">
            <a:extLst>
              <a:ext uri="{FF2B5EF4-FFF2-40B4-BE49-F238E27FC236}">
                <a16:creationId xmlns:a16="http://schemas.microsoft.com/office/drawing/2014/main" id="{46163F11-7387-4FF9-B503-D9717DC48107}"/>
              </a:ext>
            </a:extLst>
          </p:cNvPr>
          <p:cNvSpPr/>
          <p:nvPr/>
        </p:nvSpPr>
        <p:spPr>
          <a:xfrm rot="5400000">
            <a:off x="5392845" y="2809212"/>
            <a:ext cx="478971" cy="1602377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5B55FC3B-3A5D-4BFD-9014-60F12FAAFA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4571" r="32393" b="1715"/>
          <a:stretch/>
        </p:blipFill>
        <p:spPr>
          <a:xfrm>
            <a:off x="1464593" y="768049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996928" y="2696927"/>
            <a:ext cx="2763408" cy="905102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96928" y="1338799"/>
            <a:ext cx="2763408" cy="905102"/>
          </a:xfrm>
          <a:prstGeom prst="rect">
            <a:avLst/>
          </a:prstGeom>
          <a:solidFill>
            <a:schemeClr val="accent2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B950E-2709-402B-843C-AA9B16F3299F}"/>
              </a:ext>
            </a:extLst>
          </p:cNvPr>
          <p:cNvSpPr txBox="1"/>
          <p:nvPr/>
        </p:nvSpPr>
        <p:spPr>
          <a:xfrm>
            <a:off x="7481913" y="257678"/>
            <a:ext cx="37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회사에 맞춘 이력서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한국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스타트업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346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486400" y="4707155"/>
            <a:ext cx="2402006" cy="200055"/>
          </a:xfrm>
          <a:prstGeom prst="rect">
            <a:avLst/>
          </a:prstGeom>
          <a:solidFill>
            <a:schemeClr val="accent4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0C589E9-F02E-491E-B623-EC931513C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7" t="10706" r="32485" b="1528"/>
          <a:stretch/>
        </p:blipFill>
        <p:spPr>
          <a:xfrm>
            <a:off x="8654793" y="254389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4617F10-D132-40AD-AE63-14271EF6E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7" t="10706" r="32485" b="1528"/>
          <a:stretch/>
        </p:blipFill>
        <p:spPr>
          <a:xfrm>
            <a:off x="8496463" y="444626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640866" y="3717245"/>
            <a:ext cx="2626610" cy="2552044"/>
            <a:chOff x="555989" y="3284915"/>
            <a:chExt cx="2626610" cy="25520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03" y="3284915"/>
              <a:ext cx="2165396" cy="2217398"/>
            </a:xfrm>
            <a:prstGeom prst="rect">
              <a:avLst/>
            </a:prstGeom>
            <a:ln w="34925">
              <a:solidFill>
                <a:schemeClr val="tx1"/>
              </a:solidFill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535" y="3429000"/>
              <a:ext cx="2013112" cy="1899908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5943C3-A88B-46F0-AAE0-02497699D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989" y="3611207"/>
              <a:ext cx="1668700" cy="222575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5FB002-2A0D-45C1-A03C-35DFB70A0395}"/>
              </a:ext>
            </a:extLst>
          </p:cNvPr>
          <p:cNvGrpSpPr/>
          <p:nvPr/>
        </p:nvGrpSpPr>
        <p:grpSpPr>
          <a:xfrm>
            <a:off x="783989" y="1143740"/>
            <a:ext cx="2340364" cy="1534563"/>
            <a:chOff x="2412658" y="3918972"/>
            <a:chExt cx="2340364" cy="1534563"/>
          </a:xfrm>
        </p:grpSpPr>
        <p:pic>
          <p:nvPicPr>
            <p:cNvPr id="58" name="그림 5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D8E12A8-9143-4AB5-A53D-6B7C35DE9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076" y="3918972"/>
              <a:ext cx="2155946" cy="12704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9" name="그림 5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428DEBF-C4E1-45B3-8592-2118A354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867" y="4057944"/>
              <a:ext cx="2155946" cy="12704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6D419AB-7EC3-406B-9168-361BC294B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658" y="4183101"/>
              <a:ext cx="2155946" cy="12704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B9719DF-9D7A-41FF-8DEF-E58D8443E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7" t="10706" r="32485" b="1528"/>
          <a:stretch/>
        </p:blipFill>
        <p:spPr>
          <a:xfrm>
            <a:off x="8344063" y="588711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C229D761-27C1-43BD-8B47-FBB535E5C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6290946" y="2947999"/>
            <a:ext cx="771606" cy="9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endCxn id="22" idx="0"/>
          </p:cNvCxnSpPr>
          <p:nvPr/>
        </p:nvCxnSpPr>
        <p:spPr>
          <a:xfrm>
            <a:off x="3402842" y="1835961"/>
            <a:ext cx="3273907" cy="1112038"/>
          </a:xfrm>
          <a:prstGeom prst="bent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525672" y="4811284"/>
            <a:ext cx="4867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C229D761-27C1-43BD-8B47-FBB535E5C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4164842" y="4421247"/>
            <a:ext cx="659027" cy="7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>
            <a:off x="4851858" y="4807183"/>
            <a:ext cx="4867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31411" y="4707155"/>
            <a:ext cx="2490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FF3300"/>
                </a:solidFill>
                <a:latin typeface="Consolas" panose="020B0609020204030204" pitchFamily="49" charset="0"/>
              </a:rPr>
              <a:t>{ Machine Learning, Leadership, Creativity, … }</a:t>
            </a:r>
            <a:endParaRPr lang="ko-KR" altLang="en-US" sz="700" dirty="0">
              <a:solidFill>
                <a:srgbClr val="FF33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/>
          <p:cNvCxnSpPr>
            <a:stCxn id="16" idx="0"/>
            <a:endCxn id="22" idx="2"/>
          </p:cNvCxnSpPr>
          <p:nvPr/>
        </p:nvCxnSpPr>
        <p:spPr>
          <a:xfrm flipV="1">
            <a:off x="6676749" y="3861330"/>
            <a:ext cx="0" cy="845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7293914" y="3396013"/>
            <a:ext cx="818787" cy="17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0" y="17456"/>
            <a:ext cx="7373679" cy="842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smtClean="0"/>
              <a:t>4A. Project Result: Outcomes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00026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80678-7C4A-479A-B74E-A33674E678B6}"/>
              </a:ext>
            </a:extLst>
          </p:cNvPr>
          <p:cNvSpPr txBox="1"/>
          <p:nvPr/>
        </p:nvSpPr>
        <p:spPr>
          <a:xfrm>
            <a:off x="2730473" y="330307"/>
            <a:ext cx="240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기본 이력서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B950E-2709-402B-843C-AA9B16F3299F}"/>
              </a:ext>
            </a:extLst>
          </p:cNvPr>
          <p:cNvSpPr txBox="1"/>
          <p:nvPr/>
        </p:nvSpPr>
        <p:spPr>
          <a:xfrm>
            <a:off x="7800103" y="330307"/>
            <a:ext cx="240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회사에 맞춘 이력서</a:t>
            </a:r>
          </a:p>
        </p:txBody>
      </p:sp>
      <p:pic>
        <p:nvPicPr>
          <p:cNvPr id="6" name="그림 5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5B55FC3B-3A5D-4BFD-9014-60F12FAAF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5" t="4571" r="32393" b="1715"/>
          <a:stretch/>
        </p:blipFill>
        <p:spPr>
          <a:xfrm>
            <a:off x="1939896" y="699639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7C76A9-DEAF-452A-86E2-2FCE35A57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20" t="8195" r="36246" b="3056"/>
          <a:stretch/>
        </p:blipFill>
        <p:spPr>
          <a:xfrm>
            <a:off x="7566606" y="708372"/>
            <a:ext cx="2870558" cy="56805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7BD0057-5ED1-49E0-918B-005785ECD36C}"/>
              </a:ext>
            </a:extLst>
          </p:cNvPr>
          <p:cNvSpPr/>
          <p:nvPr/>
        </p:nvSpPr>
        <p:spPr>
          <a:xfrm>
            <a:off x="5437960" y="3288468"/>
            <a:ext cx="1501140" cy="5029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-70884" y="-377141"/>
            <a:ext cx="5897526" cy="8423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smtClean="0"/>
              <a:t>4A. Project Result: Outcomes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7409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네이버 주가 전망이 암울한 이유 - 돌직구 주식 주가 전망">
            <a:extLst>
              <a:ext uri="{FF2B5EF4-FFF2-40B4-BE49-F238E27FC236}">
                <a16:creationId xmlns:a16="http://schemas.microsoft.com/office/drawing/2014/main" id="{734F6287-02B7-48EA-BFF6-40DB5A62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88" y="2979734"/>
            <a:ext cx="1682422" cy="88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삼성전자, 2019년 3분기 매출 62조 원...CE·IM부문에서 선방 - 팍스경제TV">
            <a:extLst>
              <a:ext uri="{FF2B5EF4-FFF2-40B4-BE49-F238E27FC236}">
                <a16:creationId xmlns:a16="http://schemas.microsoft.com/office/drawing/2014/main" id="{4A469955-D563-4C28-B26E-418D3488C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0" b="24436"/>
          <a:stretch/>
        </p:blipFill>
        <p:spPr bwMode="auto">
          <a:xfrm>
            <a:off x="6032778" y="1348349"/>
            <a:ext cx="2467088" cy="12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구글 - 나무위키">
            <a:extLst>
              <a:ext uri="{FF2B5EF4-FFF2-40B4-BE49-F238E27FC236}">
                <a16:creationId xmlns:a16="http://schemas.microsoft.com/office/drawing/2014/main" id="{A9B6AC9F-1C20-4DEA-8EFD-91CCD76C1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111" y="4639821"/>
            <a:ext cx="1917576" cy="6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0E3C2-2FD0-4671-B468-100CC93A5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23" y="3040799"/>
            <a:ext cx="2153967" cy="2264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888ED-4311-49DF-A9D9-80BA235194B8}"/>
              </a:ext>
            </a:extLst>
          </p:cNvPr>
          <p:cNvSpPr txBox="1"/>
          <p:nvPr/>
        </p:nvSpPr>
        <p:spPr>
          <a:xfrm>
            <a:off x="869924" y="2946659"/>
            <a:ext cx="808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4CA224-CB12-4099-93A2-7483CA25AC9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9756" y="3249319"/>
            <a:ext cx="1471989" cy="174141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10BB028-A016-4DF2-BB33-C161FD7ADBE5}"/>
              </a:ext>
            </a:extLst>
          </p:cNvPr>
          <p:cNvSpPr/>
          <p:nvPr/>
        </p:nvSpPr>
        <p:spPr>
          <a:xfrm>
            <a:off x="2411085" y="3830518"/>
            <a:ext cx="966943" cy="4180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3FFCCA2-D13D-41DB-B45F-628ACE39FE64}"/>
              </a:ext>
            </a:extLst>
          </p:cNvPr>
          <p:cNvSpPr/>
          <p:nvPr/>
        </p:nvSpPr>
        <p:spPr>
          <a:xfrm>
            <a:off x="9061221" y="4886810"/>
            <a:ext cx="966943" cy="4180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77DC921-4959-489C-B4E8-78CEE8AA98B6}"/>
              </a:ext>
            </a:extLst>
          </p:cNvPr>
          <p:cNvSpPr/>
          <p:nvPr/>
        </p:nvSpPr>
        <p:spPr>
          <a:xfrm>
            <a:off x="9061221" y="3507425"/>
            <a:ext cx="966943" cy="4180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EA70D9F-7249-47B0-A69A-5FCB98D85C68}"/>
              </a:ext>
            </a:extLst>
          </p:cNvPr>
          <p:cNvSpPr/>
          <p:nvPr/>
        </p:nvSpPr>
        <p:spPr>
          <a:xfrm>
            <a:off x="9061221" y="2176375"/>
            <a:ext cx="966943" cy="4180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F75F9E9-01A7-4913-BC61-5F4CDB2E966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6494" y="1981137"/>
            <a:ext cx="709810" cy="8397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5D550E-408B-4F0B-8487-8C14A4155F0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6494" y="3271622"/>
            <a:ext cx="709810" cy="8397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B6B4C3-D2E9-4524-8088-60C783E61E2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6494" y="4612279"/>
            <a:ext cx="709810" cy="8397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A888ED-4311-49DF-A9D9-80BA235194B8}"/>
              </a:ext>
            </a:extLst>
          </p:cNvPr>
          <p:cNvSpPr txBox="1"/>
          <p:nvPr/>
        </p:nvSpPr>
        <p:spPr>
          <a:xfrm>
            <a:off x="10028164" y="2804104"/>
            <a:ext cx="166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888ED-4311-49DF-A9D9-80BA235194B8}"/>
              </a:ext>
            </a:extLst>
          </p:cNvPr>
          <p:cNvSpPr txBox="1"/>
          <p:nvPr/>
        </p:nvSpPr>
        <p:spPr>
          <a:xfrm>
            <a:off x="10028164" y="4130358"/>
            <a:ext cx="166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888ED-4311-49DF-A9D9-80BA235194B8}"/>
              </a:ext>
            </a:extLst>
          </p:cNvPr>
          <p:cNvSpPr txBox="1"/>
          <p:nvPr/>
        </p:nvSpPr>
        <p:spPr>
          <a:xfrm>
            <a:off x="10028164" y="5453434"/>
            <a:ext cx="166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97223" y="124993"/>
            <a:ext cx="5078970" cy="680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 smtClean="0"/>
              <a:t>1C. Project </a:t>
            </a:r>
            <a:r>
              <a:rPr lang="en-US" altLang="ko-KR" sz="3600" dirty="0"/>
              <a:t>Concept: </a:t>
            </a:r>
            <a:r>
              <a:rPr lang="en-US" altLang="ko-KR" sz="3200" dirty="0"/>
              <a:t>Overview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993921" y="3536240"/>
            <a:ext cx="78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+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5925849" y="1310177"/>
            <a:ext cx="2686533" cy="5002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74477" y="5607005"/>
            <a:ext cx="51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0F2BC-F56D-45DE-B736-82AE2B4EBBC5}"/>
              </a:ext>
            </a:extLst>
          </p:cNvPr>
          <p:cNvSpPr txBox="1"/>
          <p:nvPr/>
        </p:nvSpPr>
        <p:spPr>
          <a:xfrm>
            <a:off x="6055412" y="1029481"/>
            <a:ext cx="258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모집공고로부터 핵심 키워드 추출</a:t>
            </a:r>
          </a:p>
        </p:txBody>
      </p:sp>
    </p:spTree>
    <p:extLst>
      <p:ext uri="{BB962C8B-B14F-4D97-AF65-F5344CB8AC3E}">
        <p14:creationId xmlns:p14="http://schemas.microsoft.com/office/powerpoint/2010/main" val="3961210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724279"/>
          </a:xfrm>
        </p:spPr>
        <p:txBody>
          <a:bodyPr/>
          <a:lstStyle/>
          <a:p>
            <a:r>
              <a:rPr lang="en-US" altLang="ko-KR" sz="4000" dirty="0"/>
              <a:t>4A. Project Result: </a:t>
            </a:r>
            <a:r>
              <a:rPr lang="en-US" altLang="ko-KR" sz="4000" dirty="0">
                <a:solidFill>
                  <a:srgbClr val="3333FF"/>
                </a:solidFill>
              </a:rPr>
              <a:t>Achieved </a:t>
            </a:r>
            <a:r>
              <a:rPr lang="en-US" altLang="ko-KR" sz="4000" dirty="0"/>
              <a:t>Project Outcomes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51384" y="965068"/>
            <a:ext cx="10945216" cy="13885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kumimoji="0" lang="en-US" altLang="ko-KR"/>
              <a:t> </a:t>
            </a:r>
            <a:endParaRPr kumimoji="0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567608" y="604437"/>
            <a:ext cx="70567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(Recap) Scenarios for Demonstration / Evaluation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68011"/>
              </p:ext>
            </p:extLst>
          </p:nvPr>
        </p:nvGraphicFramePr>
        <p:xfrm>
          <a:off x="587388" y="2420950"/>
          <a:ext cx="11017224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252">
                  <a:extLst>
                    <a:ext uri="{9D8B030D-6E8A-4147-A177-3AD203B41FA5}">
                      <a16:colId xmlns:a16="http://schemas.microsoft.com/office/drawing/2014/main" val="4252417975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4034112835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50447646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346098991"/>
                    </a:ext>
                  </a:extLst>
                </a:gridCol>
              </a:tblGrid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Planned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34420"/>
                  </a:ext>
                </a:extLst>
              </a:tr>
              <a:tr h="135695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#1:</a:t>
                      </a:r>
                      <a:r>
                        <a:rPr lang="en-US" baseline="0" dirty="0"/>
                        <a:t> </a:t>
                      </a:r>
                      <a:r>
                        <a:rPr lang="ko-KR" altLang="en-US" baseline="0" dirty="0"/>
                        <a:t>웹 </a:t>
                      </a:r>
                      <a:r>
                        <a:rPr lang="en-US" altLang="ko-KR" baseline="0" dirty="0"/>
                        <a:t>prototype</a:t>
                      </a:r>
                      <a:r>
                        <a:rPr lang="ko-KR" altLang="en-US" baseline="0" dirty="0"/>
                        <a:t> 개발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 front-end, network(backend, </a:t>
                      </a:r>
                      <a:r>
                        <a:rPr lang="en-US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) docker build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 database 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구축</a:t>
                      </a:r>
                      <a:endParaRPr lang="en-US" altLang="ko-KR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3. rest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방식으로 통신 </a:t>
                      </a:r>
                      <a:endParaRPr lang="en-US" altLang="ko-KR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dirty="0" smtClean="0"/>
                        <a:t>4. </a:t>
                      </a:r>
                      <a:r>
                        <a:rPr lang="ko-KR" altLang="en-US" dirty="0" err="1" smtClean="0"/>
                        <a:t>유저정보</a:t>
                      </a:r>
                      <a:r>
                        <a:rPr lang="ko-KR" altLang="en-US" dirty="0" smtClean="0"/>
                        <a:t> 더 유동적으로 생성할 수 있도록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유저가 원하는 정보 삽입</a:t>
                      </a:r>
                      <a:r>
                        <a:rPr lang="en-US" altLang="ko-KR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웹과 </a:t>
                      </a:r>
                      <a:r>
                        <a:rPr lang="ko-KR" altLang="en-US" dirty="0" err="1" smtClean="0"/>
                        <a:t>백엔드</a:t>
                      </a:r>
                      <a:r>
                        <a:rPr lang="en-US" altLang="ko-KR" dirty="0" smtClean="0"/>
                        <a:t>, DB,</a:t>
                      </a:r>
                      <a:r>
                        <a:rPr lang="en-US" altLang="ko-KR" baseline="0" dirty="0" smtClean="0"/>
                        <a:t> LLM</a:t>
                      </a:r>
                      <a:r>
                        <a:rPr lang="ko-KR" altLang="en-US" baseline="0" dirty="0" smtClean="0"/>
                        <a:t>이 </a:t>
                      </a:r>
                      <a:r>
                        <a:rPr lang="en-US" altLang="ko-KR" baseline="0" dirty="0" smtClean="0"/>
                        <a:t>Rest API </a:t>
                      </a:r>
                      <a:r>
                        <a:rPr lang="ko-KR" altLang="en-US" baseline="0" dirty="0" smtClean="0"/>
                        <a:t>방식으로 통신하게 하는 서비스를 구현함</a:t>
                      </a:r>
                      <a:r>
                        <a:rPr lang="en-US" altLang="ko-KR" baseline="0" dirty="0" smtClean="0"/>
                        <a:t>. </a:t>
                      </a:r>
                      <a:r>
                        <a:rPr lang="ko-KR" altLang="en-US" baseline="0" dirty="0" smtClean="0"/>
                        <a:t>유저가 넣고 싶은 </a:t>
                      </a:r>
                      <a:r>
                        <a:rPr lang="ko-KR" altLang="en-US" baseline="0" dirty="0" err="1" smtClean="0"/>
                        <a:t>정보중에</a:t>
                      </a:r>
                      <a:r>
                        <a:rPr lang="ko-KR" altLang="en-US" baseline="0" dirty="0" smtClean="0"/>
                        <a:t> 데이터베이스에 구현이 안된 항목이 있을 수 있으니 이를 유동적으로 추가하게 하고 나중에 서비스 질 개선할 때 함께 이용하도록 하는 서비스를 구현해야 함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80%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093762"/>
                  </a:ext>
                </a:extLst>
              </a:tr>
              <a:tr h="160941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#2: </a:t>
                      </a:r>
                      <a:r>
                        <a:rPr lang="ko-KR" altLang="en-US" dirty="0"/>
                        <a:t>회사 특성에 맞춘 이력서 제작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모집공고에서 키워드 </a:t>
                      </a:r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추출</a:t>
                      </a:r>
                      <a:endParaRPr lang="en-US" altLang="ko-KR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LLM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을 이용하여 </a:t>
                      </a:r>
                      <a:r>
                        <a:rPr lang="ko-KR" altLang="en-US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유져의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데이터와 </a:t>
                      </a:r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모집공고를 </a:t>
                      </a:r>
                      <a:r>
                        <a:rPr lang="ko-KR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분석하여 내용을 유동적으로 </a:t>
                      </a:r>
                      <a:r>
                        <a:rPr lang="ko-KR" alt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생성</a:t>
                      </a:r>
                      <a:endParaRPr lang="en-US" altLang="ko-KR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ko-KR" altLang="en-US" dirty="0" smtClean="0"/>
                        <a:t>프롬프트 </a:t>
                      </a:r>
                      <a:r>
                        <a:rPr lang="ko-KR" altLang="en-US" dirty="0" smtClean="0"/>
                        <a:t>엔지니어링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CV</a:t>
                      </a:r>
                      <a:r>
                        <a:rPr lang="ko-KR" altLang="en-US" dirty="0" smtClean="0"/>
                        <a:t>를 생성할 수 있는 </a:t>
                      </a:r>
                      <a:r>
                        <a:rPr lang="ko-KR" altLang="en-US" dirty="0" err="1" smtClean="0"/>
                        <a:t>프로토</a:t>
                      </a:r>
                      <a:r>
                        <a:rPr lang="ko-KR" altLang="en-US" dirty="0" smtClean="0"/>
                        <a:t> 타입 서비스를 완성했으나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CV </a:t>
                      </a:r>
                      <a:r>
                        <a:rPr lang="ko-KR" altLang="en-US" baseline="0" dirty="0" smtClean="0"/>
                        <a:t>컨텐츠에 불완전한 내용이 생성되는 경우가 간혹 존재함</a:t>
                      </a:r>
                      <a:r>
                        <a:rPr lang="en-US" altLang="ko-KR" baseline="0" dirty="0" smtClean="0"/>
                        <a:t>. </a:t>
                      </a:r>
                      <a:r>
                        <a:rPr lang="ko-KR" altLang="en-US" baseline="0" dirty="0" smtClean="0"/>
                        <a:t>이런 경우를 생성하지 않고 </a:t>
                      </a:r>
                      <a:r>
                        <a:rPr lang="en-US" altLang="ko-KR" baseline="0" dirty="0" smtClean="0"/>
                        <a:t>100%</a:t>
                      </a:r>
                      <a:r>
                        <a:rPr lang="ko-KR" altLang="en-US" baseline="0" dirty="0" smtClean="0"/>
                        <a:t>완전히 </a:t>
                      </a:r>
                      <a:r>
                        <a:rPr lang="ko-KR" altLang="en-US" baseline="0" dirty="0" err="1" smtClean="0"/>
                        <a:t>사용가능한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CV</a:t>
                      </a:r>
                      <a:r>
                        <a:rPr lang="ko-KR" altLang="en-US" baseline="0" dirty="0" smtClean="0"/>
                        <a:t>를 생성하도록 프롬프트 엔지니어링 혹은 다른 방법이 필요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70%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251473"/>
                  </a:ext>
                </a:extLst>
              </a:tr>
            </a:tbl>
          </a:graphicData>
        </a:graphic>
      </p:graphicFrame>
      <p:pic>
        <p:nvPicPr>
          <p:cNvPr id="8" name="Google Shape;10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0376" y="1628800"/>
            <a:ext cx="1427593" cy="12961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29092" y="1240457"/>
            <a:ext cx="7654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본인의 정보를 삽입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원하는 회사의 모집공고 키워드 분석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챗봇을</a:t>
            </a:r>
            <a:r>
              <a:rPr lang="ko-KR" altLang="en-US" dirty="0" smtClean="0"/>
              <a:t> 통한 </a:t>
            </a:r>
            <a:r>
              <a:rPr lang="en-US" altLang="ko-KR" dirty="0" smtClean="0"/>
              <a:t>CV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여러 버전의 </a:t>
            </a:r>
            <a:r>
              <a:rPr lang="en-US" altLang="ko-KR" dirty="0" smtClean="0"/>
              <a:t>CV </a:t>
            </a:r>
            <a:r>
              <a:rPr lang="ko-KR" altLang="en-US" dirty="0" err="1" smtClean="0"/>
              <a:t>비교후</a:t>
            </a:r>
            <a:r>
              <a:rPr lang="ko-KR" altLang="en-US" dirty="0" smtClean="0"/>
              <a:t> 각 </a:t>
            </a:r>
            <a:r>
              <a:rPr lang="en-US" altLang="ko-KR" dirty="0" smtClean="0"/>
              <a:t>CV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유저평가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CV</a:t>
            </a:r>
            <a:r>
              <a:rPr lang="ko-KR" altLang="en-US" dirty="0" smtClean="0"/>
              <a:t>은 향후 서비스 개선에 이용될 수 있음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954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724279"/>
          </a:xfrm>
        </p:spPr>
        <p:txBody>
          <a:bodyPr/>
          <a:lstStyle/>
          <a:p>
            <a:r>
              <a:rPr lang="en-US" altLang="ko-KR" sz="4000" dirty="0"/>
              <a:t>4A. Project Result: </a:t>
            </a:r>
            <a:r>
              <a:rPr lang="en-US" altLang="ko-KR" sz="4000" dirty="0">
                <a:solidFill>
                  <a:srgbClr val="3333FF"/>
                </a:solidFill>
              </a:rPr>
              <a:t>Achieved </a:t>
            </a:r>
            <a:r>
              <a:rPr lang="en-US" altLang="ko-KR" sz="4000" dirty="0"/>
              <a:t>Project Outcomes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844959"/>
              </p:ext>
            </p:extLst>
          </p:nvPr>
        </p:nvGraphicFramePr>
        <p:xfrm>
          <a:off x="587388" y="1198142"/>
          <a:ext cx="11017224" cy="4535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252">
                  <a:extLst>
                    <a:ext uri="{9D8B030D-6E8A-4147-A177-3AD203B41FA5}">
                      <a16:colId xmlns:a16="http://schemas.microsoft.com/office/drawing/2014/main" val="4252417975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4034112835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50447646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1346098991"/>
                    </a:ext>
                  </a:extLst>
                </a:gridCol>
              </a:tblGrid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Planned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34420"/>
                  </a:ext>
                </a:extLst>
              </a:tr>
              <a:tr h="135695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#3: </a:t>
                      </a:r>
                      <a:r>
                        <a:rPr lang="ko-KR" altLang="en-US" dirty="0"/>
                        <a:t>이력서에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적용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이력서 </a:t>
                      </a:r>
                      <a:r>
                        <a:rPr lang="ko-KR" altLang="en-US" b="1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탬플릿과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데이터 베이스 연동 및 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LLM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연동을 위한 </a:t>
                      </a:r>
                      <a:r>
                        <a:rPr lang="en-US" altLang="ko-KR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HTML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문법으로 변경</a:t>
                      </a:r>
                      <a:endParaRPr lang="en-US" altLang="ko-KR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ko-KR" altLang="en-US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이력서 수정 단계에 </a:t>
                      </a:r>
                      <a:r>
                        <a:rPr lang="ko-KR" altLang="en-US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챗</a:t>
                      </a:r>
                      <a:r>
                        <a:rPr lang="ko-KR" altLang="en-US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봇 </a:t>
                      </a:r>
                      <a:r>
                        <a:rPr lang="ko-KR" altLang="en-US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연동</a:t>
                      </a:r>
                      <a:endParaRPr lang="en-US" altLang="ko-KR" b="1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ko-KR" altLang="en-US" dirty="0" smtClean="0"/>
                        <a:t>프롬프트 엔지니어링</a:t>
                      </a:r>
                      <a:endParaRPr lang="en-US" altLang="ko-KR" dirty="0" smtClean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dirty="0" smtClean="0"/>
                        <a:t>RAG </a:t>
                      </a:r>
                      <a:r>
                        <a:rPr lang="ko-KR" altLang="en-US" dirty="0" smtClean="0"/>
                        <a:t>및 </a:t>
                      </a:r>
                      <a:r>
                        <a:rPr lang="ko-KR" altLang="en-US" dirty="0" err="1" smtClean="0"/>
                        <a:t>파인튜닝</a:t>
                      </a:r>
                      <a:r>
                        <a:rPr lang="ko-KR" altLang="en-US" dirty="0" smtClean="0"/>
                        <a:t> 적용을 통한 서비스 질 향상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앞부분 </a:t>
                      </a:r>
                      <a:r>
                        <a:rPr lang="ko-KR" altLang="en-US" dirty="0" err="1" smtClean="0"/>
                        <a:t>챗봇</a:t>
                      </a:r>
                      <a:r>
                        <a:rPr lang="ko-KR" altLang="en-US" dirty="0" smtClean="0"/>
                        <a:t> 연동까지 </a:t>
                      </a:r>
                      <a:r>
                        <a:rPr lang="en-US" dirty="0" smtClean="0"/>
                        <a:t>60</a:t>
                      </a:r>
                      <a:r>
                        <a:rPr lang="en-US" dirty="0" smtClean="0"/>
                        <a:t>%</a:t>
                      </a:r>
                      <a:r>
                        <a:rPr lang="ko-KR" altLang="en-US" dirty="0" smtClean="0"/>
                        <a:t>완료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프롬프트 엔지니어링 조금 더 손볼 필요 있음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아직 생성된 </a:t>
                      </a:r>
                      <a:r>
                        <a:rPr lang="en-US" altLang="ko-KR" dirty="0" smtClean="0"/>
                        <a:t>CV</a:t>
                      </a:r>
                      <a:r>
                        <a:rPr lang="ko-KR" altLang="en-US" dirty="0" smtClean="0"/>
                        <a:t>에서 불완전한 예외가 발생할 때 있음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60 %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093762"/>
                  </a:ext>
                </a:extLst>
              </a:tr>
              <a:tr h="160941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#4: </a:t>
                      </a:r>
                      <a:r>
                        <a:rPr lang="ko-KR" altLang="en-US" dirty="0" smtClean="0"/>
                        <a:t>본인 </a:t>
                      </a:r>
                      <a:r>
                        <a:rPr lang="en-US" altLang="ko-KR" dirty="0" smtClean="0"/>
                        <a:t>CV </a:t>
                      </a:r>
                      <a:r>
                        <a:rPr lang="ko-KR" altLang="en-US" dirty="0" smtClean="0"/>
                        <a:t>업로드해서 유저 정보 입력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baseline="0" dirty="0" smtClean="0"/>
                        <a:t>CV </a:t>
                      </a:r>
                      <a:r>
                        <a:rPr lang="ko-KR" altLang="en-US" baseline="0" dirty="0" smtClean="0"/>
                        <a:t>업로드 기능</a:t>
                      </a:r>
                      <a:endParaRPr lang="en-US" altLang="ko-KR" baseline="0" dirty="0" smtClean="0"/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ko-KR" altLang="en-US" baseline="0" dirty="0" smtClean="0"/>
                        <a:t>데이터베이스에 유저 정보 삽입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0% </a:t>
                      </a:r>
                      <a:r>
                        <a:rPr lang="ko-KR" altLang="en-US" dirty="0" smtClean="0"/>
                        <a:t>완료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구현계획만</a:t>
                      </a:r>
                      <a:r>
                        <a:rPr lang="ko-KR" altLang="en-US" dirty="0" smtClean="0"/>
                        <a:t> 있음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251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492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 txBox="1">
            <a:spLocks/>
          </p:cNvSpPr>
          <p:nvPr/>
        </p:nvSpPr>
        <p:spPr>
          <a:xfrm>
            <a:off x="0" y="-31583"/>
            <a:ext cx="12192000" cy="84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mtClean="0"/>
              <a:t>4B. Project Review: Self-check Details</a:t>
            </a:r>
            <a:endParaRPr lang="ko-KR" altLang="en-US" sz="4000" dirty="0"/>
          </a:p>
        </p:txBody>
      </p:sp>
      <p:sp>
        <p:nvSpPr>
          <p:cNvPr id="4" name="직사각형 3"/>
          <p:cNvSpPr/>
          <p:nvPr/>
        </p:nvSpPr>
        <p:spPr>
          <a:xfrm>
            <a:off x="299726" y="866986"/>
            <a:ext cx="1089635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Changed Plan :</a:t>
            </a:r>
          </a:p>
          <a:p>
            <a:r>
              <a:rPr lang="en-US" altLang="ko-KR" dirty="0" smtClean="0"/>
              <a:t>	1. </a:t>
            </a:r>
            <a:r>
              <a:rPr lang="en-US" altLang="ko-KR" b="1" dirty="0" smtClean="0"/>
              <a:t>LAMMA3 8B </a:t>
            </a:r>
            <a:r>
              <a:rPr lang="en-US" altLang="ko-KR" b="1" dirty="0" err="1" smtClean="0"/>
              <a:t>Finetuning</a:t>
            </a:r>
            <a:r>
              <a:rPr lang="en-US" altLang="ko-KR" b="1" dirty="0" smtClean="0"/>
              <a:t> -&gt; Gemini API </a:t>
            </a:r>
            <a:r>
              <a:rPr lang="ko-KR" altLang="en-US" b="1" dirty="0" smtClean="0"/>
              <a:t>사용 </a:t>
            </a:r>
            <a:r>
              <a:rPr lang="en-US" altLang="ko-KR" dirty="0" smtClean="0"/>
              <a:t>: </a:t>
            </a:r>
            <a:r>
              <a:rPr lang="en-US" altLang="ko-KR" dirty="0" smtClean="0"/>
              <a:t>Inference </a:t>
            </a:r>
            <a:r>
              <a:rPr lang="ko-KR" altLang="en-US" dirty="0" smtClean="0"/>
              <a:t>하기 위한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가 부족했고 </a:t>
            </a:r>
            <a:r>
              <a:rPr lang="en-US" altLang="ko-KR" dirty="0" smtClean="0"/>
              <a:t>	(Inference </a:t>
            </a:r>
            <a:r>
              <a:rPr lang="ko-KR" altLang="en-US" dirty="0" smtClean="0"/>
              <a:t>속도도 현저히 </a:t>
            </a:r>
            <a:r>
              <a:rPr lang="ko-KR" altLang="en-US" dirty="0" err="1" smtClean="0"/>
              <a:t>느렸음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FineTuning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위해서는 데이터를 먼저 확보해야하는 문제를 </a:t>
            </a:r>
            <a:r>
              <a:rPr lang="en-US" altLang="ko-KR" dirty="0" smtClean="0"/>
              <a:t>	</a:t>
            </a:r>
            <a:r>
              <a:rPr lang="ko-KR" altLang="en-US" dirty="0" smtClean="0"/>
              <a:t>해결하기 위해 </a:t>
            </a:r>
            <a:r>
              <a:rPr lang="en-US" altLang="ko-KR" dirty="0" smtClean="0"/>
              <a:t>Google Cloud Platform (GCP)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Gemini API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inference</a:t>
            </a:r>
            <a:r>
              <a:rPr lang="ko-KR" altLang="en-US" dirty="0" smtClean="0"/>
              <a:t>를 진행함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2. </a:t>
            </a:r>
            <a:r>
              <a:rPr lang="en-US" altLang="ko-KR" b="1" dirty="0" smtClean="0"/>
              <a:t>Frontend Stack (React.js -&gt;HTML &amp; CSS)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프로토타입단계에서는 </a:t>
            </a:r>
            <a:r>
              <a:rPr lang="en-US" altLang="ko-KR" dirty="0" smtClean="0"/>
              <a:t>REACT</a:t>
            </a:r>
            <a:r>
              <a:rPr lang="ko-KR" altLang="en-US" dirty="0" smtClean="0"/>
              <a:t>를 이용하는 것이 </a:t>
            </a:r>
            <a:r>
              <a:rPr lang="en-US" altLang="ko-KR" dirty="0" smtClean="0"/>
              <a:t>	</a:t>
            </a:r>
            <a:r>
              <a:rPr lang="ko-KR" altLang="en-US" dirty="0" smtClean="0"/>
              <a:t>시간상 더 오래 걸리고 불필요하게 무겁다고 판단했기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시간과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스코프</a:t>
            </a:r>
            <a:r>
              <a:rPr lang="en-US" altLang="ko-KR" dirty="0" smtClean="0"/>
              <a:t>	</a:t>
            </a:r>
            <a:r>
              <a:rPr lang="ko-KR" altLang="en-US" dirty="0" smtClean="0"/>
              <a:t>를 고려하여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추후 </a:t>
            </a:r>
            <a:r>
              <a:rPr lang="ko-KR" altLang="en-US" dirty="0" err="1" smtClean="0"/>
              <a:t>웹서비스</a:t>
            </a:r>
            <a:r>
              <a:rPr lang="ko-KR" altLang="en-US" dirty="0" smtClean="0"/>
              <a:t> 안정화 단계에서 필요시 변경하는 것이 낫다고 판단함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	3. </a:t>
            </a:r>
            <a:r>
              <a:rPr lang="en-US" altLang="ko-KR" b="1" dirty="0" smtClean="0"/>
              <a:t>LLM</a:t>
            </a:r>
            <a:r>
              <a:rPr lang="ko-KR" altLang="en-US" b="1" dirty="0" smtClean="0"/>
              <a:t>의 역할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모집공고 키워드 분석 기능 추가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단순히 </a:t>
            </a:r>
            <a:r>
              <a:rPr lang="en-US" altLang="ko-KR" dirty="0" smtClean="0"/>
              <a:t>LLM</a:t>
            </a:r>
            <a:r>
              <a:rPr lang="ko-KR" altLang="en-US" dirty="0" smtClean="0"/>
              <a:t>에게 분석해서 바꿔달라고 하는 </a:t>
            </a:r>
            <a:r>
              <a:rPr lang="en-US" altLang="ko-KR" dirty="0" smtClean="0"/>
              <a:t>	</a:t>
            </a:r>
            <a:r>
              <a:rPr lang="ko-KR" altLang="en-US" dirty="0" smtClean="0"/>
              <a:t>것은 기준이 명확하지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모집공고여도 어디를 기준으로 다르게 했는지 확실하지 않음 </a:t>
            </a:r>
            <a:r>
              <a:rPr lang="en-US" altLang="ko-KR" dirty="0" smtClean="0"/>
              <a:t>	(</a:t>
            </a:r>
            <a:r>
              <a:rPr lang="en-US" altLang="ko-KR" dirty="0" err="1" smtClean="0"/>
              <a:t>BlackBox</a:t>
            </a:r>
            <a:r>
              <a:rPr lang="en-US" altLang="ko-KR" dirty="0" smtClean="0"/>
              <a:t>) </a:t>
            </a:r>
            <a:r>
              <a:rPr lang="ko-KR" altLang="en-US" dirty="0" smtClean="0"/>
              <a:t>따라서 명확하게 프롬프트를 주기 위한 하나의 기준으로 모집공고로부터 핵심 키워</a:t>
            </a:r>
            <a:r>
              <a:rPr lang="en-US" altLang="ko-KR" dirty="0" smtClean="0"/>
              <a:t>	</a:t>
            </a:r>
            <a:r>
              <a:rPr lang="ko-KR" altLang="en-US" dirty="0" err="1" smtClean="0"/>
              <a:t>드를</a:t>
            </a:r>
            <a:r>
              <a:rPr lang="ko-KR" altLang="en-US" dirty="0" smtClean="0"/>
              <a:t> 추출하고 그것을 기반으로 </a:t>
            </a:r>
            <a:r>
              <a:rPr lang="en-US" altLang="ko-KR" dirty="0" smtClean="0"/>
              <a:t>CV</a:t>
            </a:r>
            <a:r>
              <a:rPr lang="ko-KR" altLang="en-US" dirty="0" smtClean="0"/>
              <a:t>를 업데이트하도록 프롬프트를 설계함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5839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7">
            <a:extLst>
              <a:ext uri="{FF2B5EF4-FFF2-40B4-BE49-F238E27FC236}">
                <a16:creationId xmlns:a16="http://schemas.microsoft.com/office/drawing/2014/main" id="{DD5A2CD2-2E94-4542-9EBF-6E2C5DA8F9C7}"/>
              </a:ext>
            </a:extLst>
          </p:cNvPr>
          <p:cNvCxnSpPr>
            <a:cxnSpLocks/>
          </p:cNvCxnSpPr>
          <p:nvPr/>
        </p:nvCxnSpPr>
        <p:spPr>
          <a:xfrm flipH="1">
            <a:off x="1624740" y="3609791"/>
            <a:ext cx="8909910" cy="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0DED2E21-6905-498A-B8CA-E6FB665D8B51}"/>
              </a:ext>
            </a:extLst>
          </p:cNvPr>
          <p:cNvSpPr/>
          <p:nvPr/>
        </p:nvSpPr>
        <p:spPr>
          <a:xfrm>
            <a:off x="1092856" y="3296666"/>
            <a:ext cx="1506312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유저 관리 계획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14AF3079-0DD1-47E1-BBF2-05652AF0C6F2}"/>
              </a:ext>
            </a:extLst>
          </p:cNvPr>
          <p:cNvSpPr/>
          <p:nvPr/>
        </p:nvSpPr>
        <p:spPr>
          <a:xfrm>
            <a:off x="3131052" y="3296666"/>
            <a:ext cx="1823944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이력서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수동 수정 기능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741D57E9-F876-4C65-A000-6733D56BF9EF}"/>
              </a:ext>
            </a:extLst>
          </p:cNvPr>
          <p:cNvSpPr/>
          <p:nvPr/>
        </p:nvSpPr>
        <p:spPr>
          <a:xfrm>
            <a:off x="5308948" y="3296666"/>
            <a:ext cx="1506312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프롬프트 </a:t>
            </a:r>
            <a:endParaRPr lang="en-US" altLang="ko-KR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엔지니어링 개선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9" name="Rectangle: Rounded Corners 15">
            <a:extLst>
              <a:ext uri="{FF2B5EF4-FFF2-40B4-BE49-F238E27FC236}">
                <a16:creationId xmlns:a16="http://schemas.microsoft.com/office/drawing/2014/main" id="{D1F34FD5-5372-42A1-A359-360DC12BC2DD}"/>
              </a:ext>
            </a:extLst>
          </p:cNvPr>
          <p:cNvSpPr/>
          <p:nvPr/>
        </p:nvSpPr>
        <p:spPr>
          <a:xfrm>
            <a:off x="7416994" y="3296666"/>
            <a:ext cx="1506312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LLM 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파인 튜닝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0" name="Rectangle: Rounded Corners 15">
            <a:extLst>
              <a:ext uri="{FF2B5EF4-FFF2-40B4-BE49-F238E27FC236}">
                <a16:creationId xmlns:a16="http://schemas.microsoft.com/office/drawing/2014/main" id="{3FC25E7B-2C89-4F43-95C3-CD2CCFA1FD24}"/>
              </a:ext>
            </a:extLst>
          </p:cNvPr>
          <p:cNvSpPr/>
          <p:nvPr/>
        </p:nvSpPr>
        <p:spPr>
          <a:xfrm>
            <a:off x="9525039" y="3296666"/>
            <a:ext cx="1506312" cy="6262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DE5722FE-AFF8-4BCE-85DD-400EFF43AD0A}"/>
              </a:ext>
            </a:extLst>
          </p:cNvPr>
          <p:cNvSpPr/>
          <p:nvPr/>
        </p:nvSpPr>
        <p:spPr>
          <a:xfrm>
            <a:off x="649461" y="4236041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EDBA9-98B7-4AF4-81A5-4B44D87A550A}"/>
              </a:ext>
            </a:extLst>
          </p:cNvPr>
          <p:cNvSpPr txBox="1"/>
          <p:nvPr/>
        </p:nvSpPr>
        <p:spPr>
          <a:xfrm>
            <a:off x="853592" y="4784793"/>
            <a:ext cx="1984839" cy="688330"/>
          </a:xfrm>
          <a:prstGeom prst="rect">
            <a:avLst/>
          </a:prstGeom>
          <a:solidFill>
            <a:srgbClr val="FEEAE6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기능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-&gt;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체계적인 유저 관리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0A8C2BCF-3845-465C-BA61-3C299451BE2F}"/>
              </a:ext>
            </a:extLst>
          </p:cNvPr>
          <p:cNvSpPr/>
          <p:nvPr/>
        </p:nvSpPr>
        <p:spPr>
          <a:xfrm>
            <a:off x="2848047" y="1292544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Rectangle: Rounded Corners 2">
            <a:extLst>
              <a:ext uri="{FF2B5EF4-FFF2-40B4-BE49-F238E27FC236}">
                <a16:creationId xmlns:a16="http://schemas.microsoft.com/office/drawing/2014/main" id="{A5AF536E-A5FD-4F03-950D-C4068F8857B6}"/>
              </a:ext>
            </a:extLst>
          </p:cNvPr>
          <p:cNvSpPr/>
          <p:nvPr/>
        </p:nvSpPr>
        <p:spPr>
          <a:xfrm>
            <a:off x="4865553" y="4236040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Rectangle: Rounded Corners 2">
            <a:extLst>
              <a:ext uri="{FF2B5EF4-FFF2-40B4-BE49-F238E27FC236}">
                <a16:creationId xmlns:a16="http://schemas.microsoft.com/office/drawing/2014/main" id="{623F1B4E-26C1-4A7A-873D-659E1A03E69D}"/>
              </a:ext>
            </a:extLst>
          </p:cNvPr>
          <p:cNvSpPr/>
          <p:nvPr/>
        </p:nvSpPr>
        <p:spPr>
          <a:xfrm>
            <a:off x="6950852" y="1292544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AA4BD24B-DB05-4D39-AC94-1E6FD9CA026A}"/>
              </a:ext>
            </a:extLst>
          </p:cNvPr>
          <p:cNvSpPr/>
          <p:nvPr/>
        </p:nvSpPr>
        <p:spPr>
          <a:xfrm>
            <a:off x="9081645" y="4236039"/>
            <a:ext cx="2393101" cy="1770951"/>
          </a:xfrm>
          <a:prstGeom prst="roundRect">
            <a:avLst/>
          </a:prstGeom>
          <a:solidFill>
            <a:srgbClr val="FEEAE6"/>
          </a:solidFill>
          <a:ln w="28575">
            <a:solidFill>
              <a:srgbClr val="FEDDD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8BE5D6-434F-409B-A662-DC267B9628CC}"/>
              </a:ext>
            </a:extLst>
          </p:cNvPr>
          <p:cNvSpPr txBox="1"/>
          <p:nvPr/>
        </p:nvSpPr>
        <p:spPr>
          <a:xfrm>
            <a:off x="4934980" y="4801467"/>
            <a:ext cx="2289430" cy="688330"/>
          </a:xfrm>
          <a:prstGeom prst="rect">
            <a:avLst/>
          </a:prstGeom>
          <a:solidFill>
            <a:srgbClr val="FEEAE6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프롬프트 엔지니어링 </a:t>
            </a:r>
            <a:endParaRPr lang="en-US" altLang="ko-KR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할루시네이션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566509-A214-4108-8659-9E24282179FD}"/>
              </a:ext>
            </a:extLst>
          </p:cNvPr>
          <p:cNvSpPr txBox="1"/>
          <p:nvPr/>
        </p:nvSpPr>
        <p:spPr>
          <a:xfrm>
            <a:off x="3137042" y="1421600"/>
            <a:ext cx="2028119" cy="1384995"/>
          </a:xfrm>
          <a:prstGeom prst="rect">
            <a:avLst/>
          </a:prstGeom>
          <a:solidFill>
            <a:srgbClr val="FEEAE6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이력서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수동 수정 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-&gt;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유연한 수정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가능</a:t>
            </a:r>
            <a:endParaRPr lang="en-US" altLang="ko-KR" sz="14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템플릿 추가 기능</a:t>
            </a:r>
            <a:endParaRPr lang="en-US" altLang="ko-KR" sz="14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다양한 템플릿 추가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1C81B-F118-4EF4-BD74-B2ACFD53DDBF}"/>
              </a:ext>
            </a:extLst>
          </p:cNvPr>
          <p:cNvSpPr txBox="1"/>
          <p:nvPr/>
        </p:nvSpPr>
        <p:spPr>
          <a:xfrm>
            <a:off x="7087962" y="1833854"/>
            <a:ext cx="2164375" cy="688330"/>
          </a:xfrm>
          <a:prstGeom prst="rect">
            <a:avLst/>
          </a:prstGeom>
          <a:solidFill>
            <a:srgbClr val="FEEAE6"/>
          </a:solidFill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LLM 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파인 튜닝</a:t>
            </a:r>
            <a:endParaRPr kumimoji="0" lang="en-GB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HY헤드라인M" panose="02030600000101010101" pitchFamily="18" charset="-127"/>
                <a:ea typeface="HY헤드라인M" panose="02030600000101010101" pitchFamily="18" charset="-127"/>
                <a:cs typeface="Pretendard" panose="02000503000000020004" pitchFamily="50" charset="-127"/>
              </a:rPr>
              <a:t>-&gt;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올바른 형식으로 생성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4CA2AF-72AC-49D7-8820-73C2D04A21F6}"/>
              </a:ext>
            </a:extLst>
          </p:cNvPr>
          <p:cNvSpPr txBox="1"/>
          <p:nvPr/>
        </p:nvSpPr>
        <p:spPr>
          <a:xfrm>
            <a:off x="9185316" y="4801467"/>
            <a:ext cx="2289430" cy="688330"/>
          </a:xfrm>
          <a:prstGeom prst="rect">
            <a:avLst/>
          </a:prstGeom>
          <a:solidFill>
            <a:srgbClr val="FEEAE6"/>
          </a:solidFill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이력서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점수를 도입</a:t>
            </a:r>
            <a:endParaRPr lang="en-US" altLang="ko-KR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더 잘 맞는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이력서 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</a:t>
            </a:r>
            <a:endParaRPr lang="en-GB" sz="1400" dirty="0">
              <a:latin typeface="HY헤드라인M" panose="02030600000101010101" pitchFamily="18" charset="-127"/>
              <a:ea typeface="HY헤드라인M" panose="0203060000010101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0" y="-31583"/>
            <a:ext cx="12192000" cy="84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mtClean="0"/>
              <a:t>4B. Project Review: Self-check Details</a:t>
            </a:r>
            <a:endParaRPr lang="ko-KR" altLang="en-US" sz="4000" dirty="0"/>
          </a:p>
        </p:txBody>
      </p:sp>
      <p:sp>
        <p:nvSpPr>
          <p:cNvPr id="4" name="직사각형 3"/>
          <p:cNvSpPr/>
          <p:nvPr/>
        </p:nvSpPr>
        <p:spPr>
          <a:xfrm>
            <a:off x="299727" y="866986"/>
            <a:ext cx="3851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 Remaining </a:t>
            </a:r>
            <a:r>
              <a:rPr lang="en-US" altLang="ko-KR" dirty="0"/>
              <a:t>Items and Future Plan</a:t>
            </a:r>
          </a:p>
        </p:txBody>
      </p:sp>
    </p:spTree>
    <p:extLst>
      <p:ext uri="{BB962C8B-B14F-4D97-AF65-F5344CB8AC3E}">
        <p14:creationId xmlns:p14="http://schemas.microsoft.com/office/powerpoint/2010/main" val="984017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652271"/>
          </a:xfrm>
        </p:spPr>
        <p:txBody>
          <a:bodyPr/>
          <a:lstStyle/>
          <a:p>
            <a:r>
              <a:rPr lang="en-US" altLang="ko-KR" sz="4000" dirty="0"/>
              <a:t>4B. Project Review: Ecosystem &amp; Pointers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68660"/>
              </p:ext>
            </p:extLst>
          </p:nvPr>
        </p:nvGraphicFramePr>
        <p:xfrm>
          <a:off x="191344" y="836712"/>
          <a:ext cx="11665295" cy="1221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042">
                  <a:extLst>
                    <a:ext uri="{9D8B030D-6E8A-4147-A177-3AD203B41FA5}">
                      <a16:colId xmlns:a16="http://schemas.microsoft.com/office/drawing/2014/main" val="1084847071"/>
                    </a:ext>
                  </a:extLst>
                </a:gridCol>
                <a:gridCol w="3060076">
                  <a:extLst>
                    <a:ext uri="{9D8B030D-6E8A-4147-A177-3AD203B41FA5}">
                      <a16:colId xmlns:a16="http://schemas.microsoft.com/office/drawing/2014/main" val="486749570"/>
                    </a:ext>
                  </a:extLst>
                </a:gridCol>
                <a:gridCol w="3420644">
                  <a:extLst>
                    <a:ext uri="{9D8B030D-6E8A-4147-A177-3AD203B41FA5}">
                      <a16:colId xmlns:a16="http://schemas.microsoft.com/office/drawing/2014/main" val="2173570788"/>
                    </a:ext>
                  </a:extLst>
                </a:gridCol>
                <a:gridCol w="3578533">
                  <a:extLst>
                    <a:ext uri="{9D8B030D-6E8A-4147-A177-3AD203B41FA5}">
                      <a16:colId xmlns:a16="http://schemas.microsoft.com/office/drawing/2014/main" val="2374863625"/>
                    </a:ext>
                  </a:extLst>
                </a:gridCol>
              </a:tblGrid>
              <a:tr h="21602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X+AI</a:t>
                      </a:r>
                    </a:p>
                    <a:p>
                      <a:pPr algn="ctr"/>
                      <a:r>
                        <a:rPr lang="en-US" dirty="0"/>
                        <a:t>Ecosystem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Infra.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Common SW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Sharing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95845"/>
                  </a:ext>
                </a:extLst>
              </a:tr>
              <a:tr h="85587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Mobile</a:t>
                      </a:r>
                      <a:r>
                        <a:rPr lang="en-US" baseline="0" dirty="0" smtClean="0"/>
                        <a:t> 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Postgre</a:t>
                      </a:r>
                      <a:r>
                        <a:rPr lang="en-US" baseline="0" dirty="0" smtClean="0"/>
                        <a:t> SQL, Google Cloud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1093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38562"/>
              </p:ext>
            </p:extLst>
          </p:nvPr>
        </p:nvGraphicFramePr>
        <p:xfrm>
          <a:off x="191344" y="2393399"/>
          <a:ext cx="11665295" cy="185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042">
                  <a:extLst>
                    <a:ext uri="{9D8B030D-6E8A-4147-A177-3AD203B41FA5}">
                      <a16:colId xmlns:a16="http://schemas.microsoft.com/office/drawing/2014/main" val="1084847071"/>
                    </a:ext>
                  </a:extLst>
                </a:gridCol>
                <a:gridCol w="3060076">
                  <a:extLst>
                    <a:ext uri="{9D8B030D-6E8A-4147-A177-3AD203B41FA5}">
                      <a16:colId xmlns:a16="http://schemas.microsoft.com/office/drawing/2014/main" val="486749570"/>
                    </a:ext>
                  </a:extLst>
                </a:gridCol>
                <a:gridCol w="3420644">
                  <a:extLst>
                    <a:ext uri="{9D8B030D-6E8A-4147-A177-3AD203B41FA5}">
                      <a16:colId xmlns:a16="http://schemas.microsoft.com/office/drawing/2014/main" val="2173570788"/>
                    </a:ext>
                  </a:extLst>
                </a:gridCol>
                <a:gridCol w="3578533">
                  <a:extLst>
                    <a:ext uri="{9D8B030D-6E8A-4147-A177-3AD203B41FA5}">
                      <a16:colId xmlns:a16="http://schemas.microsoft.com/office/drawing/2014/main" val="2374863625"/>
                    </a:ext>
                  </a:extLst>
                </a:gridCol>
              </a:tblGrid>
              <a:tr h="31552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  <a:p>
                      <a:pPr algn="ctr"/>
                      <a:r>
                        <a:rPr lang="en-US" dirty="0"/>
                        <a:t>Pointers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Recycled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Integrated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95845"/>
                  </a:ext>
                </a:extLst>
              </a:tr>
              <a:tr h="14892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Web,</a:t>
                      </a:r>
                      <a:r>
                        <a:rPr lang="en-US" baseline="0" dirty="0" smtClean="0"/>
                        <a:t> DB, Prompt, Docker Network, Backend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GCP Gemini Model, HTML</a:t>
                      </a:r>
                      <a:r>
                        <a:rPr lang="en-US" baseline="0" dirty="0" smtClean="0"/>
                        <a:t> to PDF Translate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1093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55486"/>
              </p:ext>
            </p:extLst>
          </p:nvPr>
        </p:nvGraphicFramePr>
        <p:xfrm>
          <a:off x="191344" y="4581128"/>
          <a:ext cx="11665295" cy="1938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042">
                  <a:extLst>
                    <a:ext uri="{9D8B030D-6E8A-4147-A177-3AD203B41FA5}">
                      <a16:colId xmlns:a16="http://schemas.microsoft.com/office/drawing/2014/main" val="1084847071"/>
                    </a:ext>
                  </a:extLst>
                </a:gridCol>
                <a:gridCol w="3060076">
                  <a:extLst>
                    <a:ext uri="{9D8B030D-6E8A-4147-A177-3AD203B41FA5}">
                      <a16:colId xmlns:a16="http://schemas.microsoft.com/office/drawing/2014/main" val="486749570"/>
                    </a:ext>
                  </a:extLst>
                </a:gridCol>
                <a:gridCol w="3420644">
                  <a:extLst>
                    <a:ext uri="{9D8B030D-6E8A-4147-A177-3AD203B41FA5}">
                      <a16:colId xmlns:a16="http://schemas.microsoft.com/office/drawing/2014/main" val="2173570788"/>
                    </a:ext>
                  </a:extLst>
                </a:gridCol>
                <a:gridCol w="3578533">
                  <a:extLst>
                    <a:ext uri="{9D8B030D-6E8A-4147-A177-3AD203B41FA5}">
                      <a16:colId xmlns:a16="http://schemas.microsoft.com/office/drawing/2014/main" val="2374863625"/>
                    </a:ext>
                  </a:extLst>
                </a:gridCol>
              </a:tblGrid>
              <a:tr h="28803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DataSets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Pointers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Self-created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/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Enhanced from 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95845"/>
                  </a:ext>
                </a:extLst>
              </a:tr>
              <a:tr h="157233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CV</a:t>
                      </a:r>
                      <a:r>
                        <a:rPr lang="en-US" baseline="0" dirty="0" smtClean="0"/>
                        <a:t>, Keyword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CV</a:t>
                      </a:r>
                      <a:r>
                        <a:rPr lang="en-US" baseline="0" dirty="0" smtClean="0"/>
                        <a:t> template (HTML)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HTML Template Download function</a:t>
                      </a:r>
                      <a:r>
                        <a:rPr lang="en-US" baseline="0" dirty="0" smtClean="0"/>
                        <a:t> and PDF Translate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10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17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652271"/>
          </a:xfrm>
        </p:spPr>
        <p:txBody>
          <a:bodyPr/>
          <a:lstStyle/>
          <a:p>
            <a:r>
              <a:rPr lang="en-US" altLang="ko-KR" sz="4000" dirty="0"/>
              <a:t>1C. Project Concept: </a:t>
            </a:r>
            <a:r>
              <a:rPr lang="en-US" altLang="ko-KR" sz="3600" dirty="0"/>
              <a:t>Overview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9548" y="0"/>
            <a:ext cx="74892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Plan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3432" y="980728"/>
            <a:ext cx="1015312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+mn-lt"/>
              </a:rPr>
              <a:t>왜 </a:t>
            </a:r>
            <a:r>
              <a:rPr lang="en-US" altLang="ko-KR" b="1" dirty="0">
                <a:solidFill>
                  <a:schemeClr val="tx1"/>
                </a:solidFill>
                <a:latin typeface="+mn-lt"/>
              </a:rPr>
              <a:t>AI Model</a:t>
            </a:r>
            <a:r>
              <a:rPr lang="ko-KR" altLang="en-US" b="1" dirty="0">
                <a:solidFill>
                  <a:schemeClr val="tx1"/>
                </a:solidFill>
                <a:latin typeface="+mn-lt"/>
              </a:rPr>
              <a:t>이 필요한지</a:t>
            </a:r>
            <a:r>
              <a:rPr lang="en-US" altLang="ko-KR" b="1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n-lt"/>
              </a:rPr>
              <a:t>정보의 보존 </a:t>
            </a:r>
            <a:r>
              <a:rPr lang="en-US" altLang="ko-KR" sz="200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+mn-lt"/>
              </a:rPr>
              <a:t>ChatGPT</a:t>
            </a:r>
            <a:r>
              <a:rPr lang="en-US" altLang="ko-KR" sz="2000" dirty="0">
                <a:solidFill>
                  <a:schemeClr val="tx1"/>
                </a:solidFill>
                <a:latin typeface="+mn-lt"/>
              </a:rPr>
              <a:t> 4.0</a:t>
            </a:r>
            <a:r>
              <a:rPr lang="ko-KR" altLang="en-US" sz="2000" dirty="0">
                <a:solidFill>
                  <a:schemeClr val="tx1"/>
                </a:solidFill>
                <a:latin typeface="+mn-lt"/>
              </a:rPr>
              <a:t>을 이용해서 </a:t>
            </a:r>
            <a:r>
              <a:rPr lang="ko-KR" altLang="en-US" sz="2000" dirty="0" err="1">
                <a:solidFill>
                  <a:schemeClr val="tx1"/>
                </a:solidFill>
                <a:latin typeface="+mn-lt"/>
              </a:rPr>
              <a:t>프롬프팅해서</a:t>
            </a:r>
            <a:r>
              <a:rPr lang="ko-KR" altLang="en-US" sz="2000" dirty="0">
                <a:solidFill>
                  <a:schemeClr val="tx1"/>
                </a:solidFill>
                <a:latin typeface="+mn-lt"/>
              </a:rPr>
              <a:t> 생성하는 경우</a:t>
            </a:r>
            <a:r>
              <a:rPr lang="en-US" altLang="ko-KR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lt"/>
              </a:rPr>
              <a:t>정보가 과도한 생략</a:t>
            </a:r>
            <a:endParaRPr lang="en-US" altLang="ko-KR" sz="2000" dirty="0">
              <a:solidFill>
                <a:schemeClr val="tx1"/>
              </a:solidFill>
              <a:latin typeface="+mn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n-lt"/>
              </a:rPr>
              <a:t>생성의 다양성 보장 </a:t>
            </a:r>
            <a:r>
              <a:rPr lang="en-US" altLang="ko-KR" sz="2000" dirty="0">
                <a:solidFill>
                  <a:schemeClr val="tx1"/>
                </a:solidFill>
                <a:latin typeface="+mn-lt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+mn-lt"/>
              </a:rPr>
              <a:t>개인의 경력에 맞춤 자기소개를 생성하는 것이 중요</a:t>
            </a:r>
            <a:endParaRPr lang="en-US" altLang="ko-KR" sz="2000" dirty="0">
              <a:solidFill>
                <a:schemeClr val="tx1"/>
              </a:solidFill>
              <a:latin typeface="+mn-lt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따라서 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Fine Tuning</a:t>
            </a:r>
            <a:r>
              <a:rPr lang="ko-KR" altLang="en-US" sz="1200" dirty="0">
                <a:solidFill>
                  <a:schemeClr val="tx1"/>
                </a:solidFill>
                <a:latin typeface="+mn-lt"/>
              </a:rPr>
              <a:t>이 필요하다</a:t>
            </a:r>
            <a:r>
              <a:rPr lang="en-US" altLang="ko-KR" sz="1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+mn-ea"/>
                <a:ea typeface="+mn-ea"/>
              </a:rPr>
              <a:t>왜 서비스 인지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배포 불가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단순 </a:t>
            </a:r>
            <a:r>
              <a:rPr lang="en-US" altLang="ko-KR" sz="2000" dirty="0" err="1">
                <a:solidFill>
                  <a:schemeClr val="tx1"/>
                </a:solidFill>
                <a:latin typeface="+mn-ea"/>
                <a:ea typeface="+mn-ea"/>
              </a:rPr>
              <a:t>chatGPT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로는 위의 그림과 같은 홈페이지를 만들 수는 있지만 접속 가능한 형태는 아님 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시간 및 비용 절감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홈페이지와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 CV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각각 따로 만드는 것은 많은 수고가 들어감 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+mn-ea"/>
                <a:ea typeface="+mn-ea"/>
              </a:rPr>
              <a:t>기존 서비스와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  <a:ea typeface="+mn-ea"/>
              </a:rPr>
              <a:t>차별점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기존에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CV 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매니저 서비스는 기본 틀을 제공하여 사용자가 입력하는 형태 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우리가 생각하는 서비스는 사용자가 입력한 정보를 토대로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CV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를 만들어줌과 동시에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+mn-ea"/>
                <a:ea typeface="+mn-ea"/>
              </a:rPr>
              <a:t>Github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 page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나 </a:t>
            </a:r>
            <a:r>
              <a:rPr lang="en-US" altLang="ko-KR" sz="2000" dirty="0" err="1">
                <a:solidFill>
                  <a:schemeClr val="tx1"/>
                </a:solidFill>
                <a:latin typeface="+mn-ea"/>
                <a:ea typeface="+mn-ea"/>
              </a:rPr>
              <a:t>Googlesite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를 연동하여 사용자 개인 홈페이지를 자동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  <a:ea typeface="+mn-ea"/>
              </a:rPr>
              <a:t>생성해줌</a:t>
            </a: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+mn-ea"/>
                <a:ea typeface="+mn-ea"/>
              </a:rPr>
              <a:t>따라서 시간과 노력을 절감할 수 있다 </a:t>
            </a:r>
            <a:r>
              <a:rPr lang="en-US" altLang="ko-KR" sz="2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76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69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Members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Roles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80179"/>
              </p:ext>
            </p:extLst>
          </p:nvPr>
        </p:nvGraphicFramePr>
        <p:xfrm>
          <a:off x="600761" y="2672270"/>
          <a:ext cx="11233248" cy="274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3579982964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669961178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301072963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235664320"/>
                    </a:ext>
                  </a:extLst>
                </a:gridCol>
              </a:tblGrid>
              <a:tr h="4461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0861"/>
                  </a:ext>
                </a:extLst>
              </a:tr>
              <a:tr h="1148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황산하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Frontend, Refactorin</a:t>
                      </a:r>
                      <a:r>
                        <a:rPr lang="en-US" baseline="0" dirty="0"/>
                        <a:t>g,</a:t>
                      </a:r>
                      <a:r>
                        <a:rPr lang="en-US" dirty="0"/>
                        <a:t> </a:t>
                      </a:r>
                      <a:r>
                        <a:rPr lang="en-US" altLang="ko-KR" dirty="0"/>
                        <a:t>AI Model Serving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478448"/>
                  </a:ext>
                </a:extLst>
              </a:tr>
              <a:tr h="1148606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배건우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Backend, Database, 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nvironment management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47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47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15E82E-7303-4C12-ADF9-1FB3F181138B}"/>
              </a:ext>
            </a:extLst>
          </p:cNvPr>
          <p:cNvGrpSpPr/>
          <p:nvPr/>
        </p:nvGrpSpPr>
        <p:grpSpPr>
          <a:xfrm>
            <a:off x="1515900" y="677197"/>
            <a:ext cx="4618200" cy="2679730"/>
            <a:chOff x="952500" y="1525037"/>
            <a:chExt cx="3267076" cy="190396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2A264DF-DC80-43EE-BEC9-3FA53BBBF573}"/>
                </a:ext>
              </a:extLst>
            </p:cNvPr>
            <p:cNvGrpSpPr/>
            <p:nvPr/>
          </p:nvGrpSpPr>
          <p:grpSpPr>
            <a:xfrm>
              <a:off x="952500" y="1751054"/>
              <a:ext cx="3267076" cy="1677946"/>
              <a:chOff x="1666875" y="1501451"/>
              <a:chExt cx="3267076" cy="1677946"/>
            </a:xfrm>
          </p:grpSpPr>
          <p:pic>
            <p:nvPicPr>
              <p:cNvPr id="10" name="Picture 2" descr="Html Logo Photos and Images | Shutterstock">
                <a:extLst>
                  <a:ext uri="{FF2B5EF4-FFF2-40B4-BE49-F238E27FC236}">
                    <a16:creationId xmlns:a16="http://schemas.microsoft.com/office/drawing/2014/main" id="{26726877-4C14-487A-90A0-75B5DF598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9811" y1="45263" x2="49811" y2="45263"/>
                            <a14:foregroundMark x1="47925" y1="37368" x2="47925" y2="37368"/>
                            <a14:foregroundMark x1="45283" y1="42632" x2="51321" y2="59474"/>
                            <a14:foregroundMark x1="73962" y1="37895" x2="89434" y2="60000"/>
                            <a14:foregroundMark x1="17358" y1="26316" x2="17358" y2="26316"/>
                            <a14:foregroundMark x1="17358" y1="28421" x2="17358" y2="28421"/>
                            <a14:foregroundMark x1="20000" y1="27368" x2="20000" y2="27368"/>
                            <a14:foregroundMark x1="25283" y1="28947" x2="25283" y2="28947"/>
                            <a14:foregroundMark x1="12075" y1="27368" x2="12075" y2="27368"/>
                            <a14:foregroundMark x1="44906" y1="29474" x2="44906" y2="29474"/>
                            <a14:foregroundMark x1="49057" y1="26316" x2="49057" y2="26316"/>
                            <a14:foregroundMark x1="53208" y1="26842" x2="53208" y2="26842"/>
                            <a14:foregroundMark x1="78868" y1="30000" x2="78868" y2="30000"/>
                            <a14:foregroundMark x1="81887" y1="26842" x2="81887" y2="268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866" b="26438"/>
              <a:stretch/>
            </p:blipFill>
            <p:spPr bwMode="auto">
              <a:xfrm>
                <a:off x="2541935" y="1501451"/>
                <a:ext cx="1516954" cy="773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2" descr="Django 개요">
                <a:extLst>
                  <a:ext uri="{FF2B5EF4-FFF2-40B4-BE49-F238E27FC236}">
                    <a16:creationId xmlns:a16="http://schemas.microsoft.com/office/drawing/2014/main" id="{D0F607ED-BB55-44F8-B287-F8DB59AD61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5505" y="2324538"/>
                <a:ext cx="1457567" cy="8072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Part 1. Postgresql, 내가 널 왜 써야 하니?">
                <a:extLst>
                  <a:ext uri="{FF2B5EF4-FFF2-40B4-BE49-F238E27FC236}">
                    <a16:creationId xmlns:a16="http://schemas.microsoft.com/office/drawing/2014/main" id="{9B03CDE9-D933-4CF8-AE8C-BB9649E4D8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9637" y="2304802"/>
                <a:ext cx="884738" cy="846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41F5421A-95AD-4647-A590-FB1C77CDC6F8}"/>
                  </a:ext>
                </a:extLst>
              </p:cNvPr>
              <p:cNvSpPr/>
              <p:nvPr/>
            </p:nvSpPr>
            <p:spPr>
              <a:xfrm>
                <a:off x="1666875" y="1576380"/>
                <a:ext cx="3267076" cy="1603017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27BB08-4040-4920-8E69-BC86EA39C133}"/>
                </a:ext>
              </a:extLst>
            </p:cNvPr>
            <p:cNvSpPr txBox="1"/>
            <p:nvPr/>
          </p:nvSpPr>
          <p:spPr>
            <a:xfrm>
              <a:off x="1894007" y="1525037"/>
              <a:ext cx="2159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Web framework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 descr="Gemini Logo designs, themes, templates and downloadable graphic elements on  Dribbble">
            <a:extLst>
              <a:ext uri="{FF2B5EF4-FFF2-40B4-BE49-F238E27FC236}">
                <a16:creationId xmlns:a16="http://schemas.microsoft.com/office/drawing/2014/main" id="{CF45A104-0572-47B6-AD3C-8B569B429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3" t="12687" r="26305" b="14111"/>
          <a:stretch/>
        </p:blipFill>
        <p:spPr bwMode="auto">
          <a:xfrm>
            <a:off x="7523148" y="1215318"/>
            <a:ext cx="1695039" cy="18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9103F3-1C73-442E-8C98-2BE6E9C4CC90}"/>
              </a:ext>
            </a:extLst>
          </p:cNvPr>
          <p:cNvSpPr/>
          <p:nvPr/>
        </p:nvSpPr>
        <p:spPr>
          <a:xfrm>
            <a:off x="6901312" y="1056835"/>
            <a:ext cx="2938712" cy="226885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C5F924-41E8-4070-AC14-CE69AE72D104}"/>
              </a:ext>
            </a:extLst>
          </p:cNvPr>
          <p:cNvSpPr txBox="1"/>
          <p:nvPr/>
        </p:nvSpPr>
        <p:spPr>
          <a:xfrm>
            <a:off x="7843908" y="632191"/>
            <a:ext cx="281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6A2946-4E3D-4633-8A29-458ACAA1B9BD}"/>
              </a:ext>
            </a:extLst>
          </p:cNvPr>
          <p:cNvGrpSpPr/>
          <p:nvPr/>
        </p:nvGrpSpPr>
        <p:grpSpPr>
          <a:xfrm>
            <a:off x="1231008" y="3438088"/>
            <a:ext cx="4809560" cy="2711885"/>
            <a:chOff x="6715124" y="1569836"/>
            <a:chExt cx="3267076" cy="188639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B061F9D-8472-4A84-A3F6-08947DA77D6A}"/>
                </a:ext>
              </a:extLst>
            </p:cNvPr>
            <p:cNvGrpSpPr/>
            <p:nvPr/>
          </p:nvGrpSpPr>
          <p:grpSpPr>
            <a:xfrm>
              <a:off x="6715124" y="1569836"/>
              <a:ext cx="3267076" cy="1859396"/>
              <a:chOff x="952500" y="1569604"/>
              <a:chExt cx="3267076" cy="185939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25808C1A-6234-4D18-A59E-0980F5F2C34F}"/>
                  </a:ext>
                </a:extLst>
              </p:cNvPr>
              <p:cNvSpPr/>
              <p:nvPr/>
            </p:nvSpPr>
            <p:spPr>
              <a:xfrm>
                <a:off x="952500" y="1825983"/>
                <a:ext cx="3267076" cy="1603017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4F5151-9902-4612-93BF-97CE35A7825C}"/>
                  </a:ext>
                </a:extLst>
              </p:cNvPr>
              <p:cNvSpPr txBox="1"/>
              <p:nvPr/>
            </p:nvSpPr>
            <p:spPr>
              <a:xfrm>
                <a:off x="2060161" y="1569604"/>
                <a:ext cx="2159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Environment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F7746D3-6611-4343-9CD2-2495E0A7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93417" y="2051148"/>
              <a:ext cx="1419423" cy="1152686"/>
            </a:xfrm>
            <a:prstGeom prst="rect">
              <a:avLst/>
            </a:prstGeom>
          </p:spPr>
        </p:pic>
        <p:pic>
          <p:nvPicPr>
            <p:cNvPr id="2050" name="Picture 2" descr="클라우드] GCP(Google Cloud Platform) 에서 리눅스 생성 하기 - Wings on PC">
              <a:extLst>
                <a:ext uri="{FF2B5EF4-FFF2-40B4-BE49-F238E27FC236}">
                  <a16:creationId xmlns:a16="http://schemas.microsoft.com/office/drawing/2014/main" id="{3438F62E-D8D1-4E6F-A9DB-DE126435BB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22" r="23456"/>
            <a:stretch/>
          </p:blipFill>
          <p:spPr bwMode="auto">
            <a:xfrm>
              <a:off x="8470898" y="1856030"/>
              <a:ext cx="1435102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ABE4648-C33E-497C-B313-2556C46D502B}"/>
              </a:ext>
            </a:extLst>
          </p:cNvPr>
          <p:cNvGrpSpPr/>
          <p:nvPr/>
        </p:nvGrpSpPr>
        <p:grpSpPr>
          <a:xfrm>
            <a:off x="6297204" y="3466932"/>
            <a:ext cx="4532518" cy="2654197"/>
            <a:chOff x="8924233" y="1705074"/>
            <a:chExt cx="3267076" cy="191432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C3A052C-7D1A-4FB7-BDF6-789BEBDD2432}"/>
                </a:ext>
              </a:extLst>
            </p:cNvPr>
            <p:cNvGrpSpPr/>
            <p:nvPr/>
          </p:nvGrpSpPr>
          <p:grpSpPr>
            <a:xfrm>
              <a:off x="8924233" y="1705074"/>
              <a:ext cx="3267076" cy="1913279"/>
              <a:chOff x="952500" y="1515721"/>
              <a:chExt cx="3267076" cy="1913279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C34F6B5-8960-4C85-8CF5-F4D480933CEF}"/>
                  </a:ext>
                </a:extLst>
              </p:cNvPr>
              <p:cNvSpPr/>
              <p:nvPr/>
            </p:nvSpPr>
            <p:spPr>
              <a:xfrm>
                <a:off x="952500" y="1798103"/>
                <a:ext cx="3267076" cy="1630897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108F0A-CAD0-43D9-A412-93042317A6BF}"/>
                  </a:ext>
                </a:extLst>
              </p:cNvPr>
              <p:cNvSpPr txBox="1"/>
              <p:nvPr/>
            </p:nvSpPr>
            <p:spPr>
              <a:xfrm>
                <a:off x="1786448" y="1515721"/>
                <a:ext cx="2159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Communication</a:t>
                </a:r>
                <a:endParaRPr lang="ko-KR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052" name="Picture 4" descr="Git/Github 사용법 간단 정리">
              <a:extLst>
                <a:ext uri="{FF2B5EF4-FFF2-40B4-BE49-F238E27FC236}">
                  <a16:creationId xmlns:a16="http://schemas.microsoft.com/office/drawing/2014/main" id="{79D2D128-6013-416C-8010-A7504E990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340" y="2191249"/>
              <a:ext cx="1244104" cy="1244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올인원 생산성 앱 노션, 한국어 버전 서비스 시작 &lt; AI·엔터프라이즈 &lt; 기사본문 - 디지털투데이 (DigitalToday)">
              <a:extLst>
                <a:ext uri="{FF2B5EF4-FFF2-40B4-BE49-F238E27FC236}">
                  <a16:creationId xmlns:a16="http://schemas.microsoft.com/office/drawing/2014/main" id="{858E56BD-3200-4BB6-9782-04AD039A6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7701" y="2079046"/>
              <a:ext cx="1540350" cy="154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EC2027B-1987-4EA3-B1AF-D1638FD5EE29}"/>
              </a:ext>
            </a:extLst>
          </p:cNvPr>
          <p:cNvSpPr txBox="1"/>
          <p:nvPr/>
        </p:nvSpPr>
        <p:spPr>
          <a:xfrm>
            <a:off x="405597" y="193986"/>
            <a:ext cx="552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ko-KR" altLang="en-US" dirty="0"/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724279"/>
          </a:xfrm>
        </p:spPr>
        <p:txBody>
          <a:bodyPr/>
          <a:lstStyle/>
          <a:p>
            <a:r>
              <a:rPr lang="en-US" altLang="ko-KR" sz="4000" dirty="0"/>
              <a:t>2A. Project Prototyping &amp; Demo Scenario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6059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-31583"/>
            <a:ext cx="9144000" cy="842343"/>
          </a:xfrm>
        </p:spPr>
        <p:txBody>
          <a:bodyPr/>
          <a:lstStyle/>
          <a:p>
            <a:r>
              <a:rPr lang="en-US" altLang="ko-KR" dirty="0"/>
              <a:t>2B. Project Software Design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764704"/>
            <a:ext cx="11521280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/>
              <a:t>MSA-based Software Architecture/Framework </a:t>
            </a:r>
            <a:r>
              <a:rPr lang="en-US" altLang="ko-KR" sz="2400" dirty="0"/>
              <a:t>for X+AI Service(s)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59548" y="0"/>
            <a:ext cx="74892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Plan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03E2530-1DB1-474A-8849-AF3412E5F0A9}"/>
              </a:ext>
            </a:extLst>
          </p:cNvPr>
          <p:cNvGrpSpPr/>
          <p:nvPr/>
        </p:nvGrpSpPr>
        <p:grpSpPr>
          <a:xfrm>
            <a:off x="479376" y="1199968"/>
            <a:ext cx="10808811" cy="5544616"/>
            <a:chOff x="767408" y="1064766"/>
            <a:chExt cx="10808811" cy="5544616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3EB4BF8F-9B30-40EB-831E-E3B46E56E884}"/>
                </a:ext>
              </a:extLst>
            </p:cNvPr>
            <p:cNvGrpSpPr/>
            <p:nvPr/>
          </p:nvGrpSpPr>
          <p:grpSpPr>
            <a:xfrm>
              <a:off x="767408" y="1064766"/>
              <a:ext cx="10441160" cy="5544616"/>
              <a:chOff x="496998" y="1268760"/>
              <a:chExt cx="10441160" cy="5544616"/>
            </a:xfrm>
          </p:grpSpPr>
          <p:sp>
            <p:nvSpPr>
              <p:cNvPr id="124" name="모서리가 둥근 직사각형 15">
                <a:extLst>
                  <a:ext uri="{FF2B5EF4-FFF2-40B4-BE49-F238E27FC236}">
                    <a16:creationId xmlns:a16="http://schemas.microsoft.com/office/drawing/2014/main" id="{8E38AFE0-E69A-409B-8029-27E8F2E05425}"/>
                  </a:ext>
                </a:extLst>
              </p:cNvPr>
              <p:cNvSpPr/>
              <p:nvPr/>
            </p:nvSpPr>
            <p:spPr>
              <a:xfrm>
                <a:off x="2504823" y="1268760"/>
                <a:ext cx="8433335" cy="5544616"/>
              </a:xfrm>
              <a:prstGeom prst="round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87E05BF-AFC7-40C6-8B93-6F93C9A51DCF}"/>
                  </a:ext>
                </a:extLst>
              </p:cNvPr>
              <p:cNvGrpSpPr/>
              <p:nvPr/>
            </p:nvGrpSpPr>
            <p:grpSpPr>
              <a:xfrm>
                <a:off x="496998" y="1396524"/>
                <a:ext cx="9683462" cy="4900765"/>
                <a:chOff x="496998" y="1396524"/>
                <a:chExt cx="9683462" cy="4900765"/>
              </a:xfrm>
            </p:grpSpPr>
            <p:sp>
              <p:nvSpPr>
                <p:cNvPr id="126" name="사각형: 둥근 모서리 1048">
                  <a:extLst>
                    <a:ext uri="{FF2B5EF4-FFF2-40B4-BE49-F238E27FC236}">
                      <a16:creationId xmlns:a16="http://schemas.microsoft.com/office/drawing/2014/main" id="{D7DD5F82-7641-4FE4-B548-20EB04CF591F}"/>
                    </a:ext>
                  </a:extLst>
                </p:cNvPr>
                <p:cNvSpPr/>
                <p:nvPr/>
              </p:nvSpPr>
              <p:spPr>
                <a:xfrm>
                  <a:off x="3258490" y="1834769"/>
                  <a:ext cx="2375294" cy="154572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사각형: 둥근 모서리 1044">
                  <a:extLst>
                    <a:ext uri="{FF2B5EF4-FFF2-40B4-BE49-F238E27FC236}">
                      <a16:creationId xmlns:a16="http://schemas.microsoft.com/office/drawing/2014/main" id="{2EDCB240-B5CB-4373-B8C7-E99A61A652DC}"/>
                    </a:ext>
                  </a:extLst>
                </p:cNvPr>
                <p:cNvSpPr/>
                <p:nvPr/>
              </p:nvSpPr>
              <p:spPr>
                <a:xfrm>
                  <a:off x="2751664" y="3925600"/>
                  <a:ext cx="6080640" cy="2371689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/>
                    <a:t>ㅓ</a:t>
                  </a:r>
                  <a:endParaRPr lang="ko-KR" altLang="en-US" dirty="0"/>
                </a:p>
              </p:txBody>
            </p:sp>
            <p:pic>
              <p:nvPicPr>
                <p:cNvPr id="128" name="Picture 10" descr="웹 개발자라면 한 번쯤 써본다는 React! 개념부터 학습 방법까지 한눈에 살펴보자! - 구름 공식 블로그 (goorm blog)">
                  <a:extLst>
                    <a:ext uri="{FF2B5EF4-FFF2-40B4-BE49-F238E27FC236}">
                      <a16:creationId xmlns:a16="http://schemas.microsoft.com/office/drawing/2014/main" id="{18C495DF-B1BD-4CEF-93A1-C4428D7451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074" t="17152" r="33025" b="19143"/>
                <a:stretch/>
              </p:blipFill>
              <p:spPr bwMode="auto">
                <a:xfrm>
                  <a:off x="3049755" y="4599654"/>
                  <a:ext cx="862764" cy="107429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336F2749-0667-4E2A-8BA7-0CCB8166A2E3}"/>
                    </a:ext>
                  </a:extLst>
                </p:cNvPr>
                <p:cNvGrpSpPr/>
                <p:nvPr/>
              </p:nvGrpSpPr>
              <p:grpSpPr>
                <a:xfrm>
                  <a:off x="5299906" y="4631721"/>
                  <a:ext cx="3172358" cy="1074292"/>
                  <a:chOff x="3303502" y="3008945"/>
                  <a:chExt cx="4249566" cy="1344438"/>
                </a:xfrm>
              </p:grpSpPr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46DB9648-3D9B-443A-9EF3-97C7AF34AD3D}"/>
                      </a:ext>
                    </a:extLst>
                  </p:cNvPr>
                  <p:cNvSpPr txBox="1"/>
                  <p:nvPr/>
                </p:nvSpPr>
                <p:spPr>
                  <a:xfrm>
                    <a:off x="3303502" y="3008945"/>
                    <a:ext cx="4249566" cy="1344438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pic>
                <p:nvPicPr>
                  <p:cNvPr id="154" name="Picture 12" descr="Django 개요">
                    <a:extLst>
                      <a:ext uri="{FF2B5EF4-FFF2-40B4-BE49-F238E27FC236}">
                        <a16:creationId xmlns:a16="http://schemas.microsoft.com/office/drawing/2014/main" id="{E02464E7-7B83-480D-A24F-F04995A880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69490" y="3487063"/>
                    <a:ext cx="995121" cy="45278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30" name="Picture 16" descr="PDFKit – JavaScript PDF Generation Library for Node and Browser | jQuery  Plugins">
                  <a:extLst>
                    <a:ext uri="{FF2B5EF4-FFF2-40B4-BE49-F238E27FC236}">
                      <a16:creationId xmlns:a16="http://schemas.microsoft.com/office/drawing/2014/main" id="{F0126AAE-2061-41E4-A513-3258385692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8116" y="2299055"/>
                  <a:ext cx="745428" cy="5840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20" descr="ChatGPT - 나무위키">
                  <a:extLst>
                    <a:ext uri="{FF2B5EF4-FFF2-40B4-BE49-F238E27FC236}">
                      <a16:creationId xmlns:a16="http://schemas.microsoft.com/office/drawing/2014/main" id="{AD27E2A3-32C8-4D22-9EF8-A688EDCA45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16205" y="2569972"/>
                  <a:ext cx="432272" cy="4056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그림 131">
                  <a:extLst>
                    <a:ext uri="{FF2B5EF4-FFF2-40B4-BE49-F238E27FC236}">
                      <a16:creationId xmlns:a16="http://schemas.microsoft.com/office/drawing/2014/main" id="{270F8C83-29B5-4E63-B6F9-4C32269A4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6998" y="3299075"/>
                  <a:ext cx="1027002" cy="1027002"/>
                </a:xfrm>
                <a:prstGeom prst="rect">
                  <a:avLst/>
                </a:prstGeom>
              </p:spPr>
            </p:pic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571BC01D-6A7E-43C0-8DB3-84ACEB20769C}"/>
                    </a:ext>
                  </a:extLst>
                </p:cNvPr>
                <p:cNvSpPr txBox="1"/>
                <p:nvPr/>
              </p:nvSpPr>
              <p:spPr>
                <a:xfrm>
                  <a:off x="1201343" y="4585802"/>
                  <a:ext cx="13493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User Interaction</a:t>
                  </a:r>
                  <a:endParaRPr lang="ko-KR" alt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34" name="직선 화살표 연결선 133">
                  <a:extLst>
                    <a:ext uri="{FF2B5EF4-FFF2-40B4-BE49-F238E27FC236}">
                      <a16:creationId xmlns:a16="http://schemas.microsoft.com/office/drawing/2014/main" id="{DC197D2A-558D-4E60-B49D-FD3CBC31697B}"/>
                    </a:ext>
                  </a:extLst>
                </p:cNvPr>
                <p:cNvCxnSpPr/>
                <p:nvPr/>
              </p:nvCxnSpPr>
              <p:spPr>
                <a:xfrm>
                  <a:off x="4035344" y="5140141"/>
                  <a:ext cx="112395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F58D9FF-AB37-4CC2-9896-A1513840CCC1}"/>
                    </a:ext>
                  </a:extLst>
                </p:cNvPr>
                <p:cNvSpPr txBox="1"/>
                <p:nvPr/>
              </p:nvSpPr>
              <p:spPr>
                <a:xfrm>
                  <a:off x="4220472" y="5192702"/>
                  <a:ext cx="9628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API(JSON)</a:t>
                  </a:r>
                  <a:endParaRPr lang="ko-KR" alt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36" name="직선 화살표 연결선 135">
                  <a:extLst>
                    <a:ext uri="{FF2B5EF4-FFF2-40B4-BE49-F238E27FC236}">
                      <a16:creationId xmlns:a16="http://schemas.microsoft.com/office/drawing/2014/main" id="{1041C1D2-62A4-4E2E-B27C-B43A8C09E7A5}"/>
                    </a:ext>
                  </a:extLst>
                </p:cNvPr>
                <p:cNvCxnSpPr/>
                <p:nvPr/>
              </p:nvCxnSpPr>
              <p:spPr>
                <a:xfrm>
                  <a:off x="6340424" y="5192702"/>
                  <a:ext cx="112395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A8028F0-BDC8-4A9E-9F87-47DF948F8519}"/>
                    </a:ext>
                  </a:extLst>
                </p:cNvPr>
                <p:cNvSpPr txBox="1"/>
                <p:nvPr/>
              </p:nvSpPr>
              <p:spPr>
                <a:xfrm>
                  <a:off x="6232650" y="5270170"/>
                  <a:ext cx="2041375" cy="9002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Collect(text</a:t>
                  </a:r>
                  <a:r>
                    <a:rPr lang="ko-KR" altLang="en-US" sz="10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data)</a:t>
                  </a:r>
                </a:p>
                <a:p>
                  <a:pPr marL="171450" indent="-171450">
                    <a:buFontTx/>
                    <a:buChar char="-"/>
                  </a:pPr>
                  <a:r>
                    <a:rPr lang="en-US" altLang="ko-KR" sz="10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Personal Information</a:t>
                  </a:r>
                </a:p>
                <a:p>
                  <a:pPr marL="171450" indent="-171450">
                    <a:buFontTx/>
                    <a:buChar char="-"/>
                  </a:pPr>
                  <a:r>
                    <a:rPr lang="en-US" altLang="ko-KR" sz="10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Education</a:t>
                  </a:r>
                </a:p>
                <a:p>
                  <a:pPr marL="171450" indent="-171450">
                    <a:buFontTx/>
                    <a:buChar char="-"/>
                  </a:pPr>
                  <a:r>
                    <a:rPr lang="en-US" altLang="ko-KR" sz="10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Activities</a:t>
                  </a:r>
                </a:p>
                <a:p>
                  <a:pPr marL="171450" indent="-171450">
                    <a:buFontTx/>
                    <a:buChar char="-"/>
                  </a:pPr>
                  <a:r>
                    <a:rPr lang="en-US" altLang="ko-KR" sz="10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  <a:endParaRPr lang="ko-KR" alt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38" name="직선 화살표 연결선 137">
                  <a:extLst>
                    <a:ext uri="{FF2B5EF4-FFF2-40B4-BE49-F238E27FC236}">
                      <a16:creationId xmlns:a16="http://schemas.microsoft.com/office/drawing/2014/main" id="{0E1A8586-A87F-4190-AEF8-283559EBFC8E}"/>
                    </a:ext>
                  </a:extLst>
                </p:cNvPr>
                <p:cNvCxnSpPr/>
                <p:nvPr/>
              </p:nvCxnSpPr>
              <p:spPr>
                <a:xfrm>
                  <a:off x="1497302" y="4260112"/>
                  <a:ext cx="1099288" cy="3256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665C0B53-8770-4153-850B-042809C98862}"/>
                    </a:ext>
                  </a:extLst>
                </p:cNvPr>
                <p:cNvSpPr txBox="1"/>
                <p:nvPr/>
              </p:nvSpPr>
              <p:spPr>
                <a:xfrm>
                  <a:off x="634805" y="2675244"/>
                  <a:ext cx="20201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en-US" altLang="ko-KR" sz="1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Downloadable CV</a:t>
                  </a:r>
                </a:p>
                <a:p>
                  <a:pPr marL="171450" indent="-171450">
                    <a:buFontTx/>
                    <a:buChar char="-"/>
                  </a:pPr>
                  <a:r>
                    <a:rPr lang="en-US" altLang="ko-KR" sz="1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PDF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형식으로 변환</a:t>
                  </a:r>
                  <a:endParaRPr lang="en-US" altLang="ko-KR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5DC68634-EEE0-4F77-83B1-EB98DA038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77821" y="3063072"/>
                  <a:ext cx="1252968" cy="433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11CDEBD-6548-4855-869E-6CB7D3DC0B64}"/>
                    </a:ext>
                  </a:extLst>
                </p:cNvPr>
                <p:cNvSpPr txBox="1"/>
                <p:nvPr/>
              </p:nvSpPr>
              <p:spPr>
                <a:xfrm>
                  <a:off x="4072629" y="1396524"/>
                  <a:ext cx="7249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Service</a:t>
                  </a:r>
                  <a:endParaRPr lang="ko-KR" alt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ECCB1F09-E0D8-4291-AE85-6636CB91E903}"/>
                    </a:ext>
                  </a:extLst>
                </p:cNvPr>
                <p:cNvSpPr txBox="1"/>
                <p:nvPr/>
              </p:nvSpPr>
              <p:spPr>
                <a:xfrm>
                  <a:off x="3060072" y="4372552"/>
                  <a:ext cx="85358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Frontend</a:t>
                  </a:r>
                  <a:endParaRPr lang="ko-KR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43" name="직선 화살표 연결선 103">
                  <a:extLst>
                    <a:ext uri="{FF2B5EF4-FFF2-40B4-BE49-F238E27FC236}">
                      <a16:creationId xmlns:a16="http://schemas.microsoft.com/office/drawing/2014/main" id="{6EB12D30-440A-481D-9ABE-E252D0D74B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41603" y="2708677"/>
                  <a:ext cx="2305188" cy="1543280"/>
                </a:xfrm>
                <a:prstGeom prst="bentConnector3">
                  <a:avLst>
                    <a:gd name="adj1" fmla="val 50000"/>
                  </a:avLst>
                </a:prstGeom>
                <a:ln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모서리가 둥근 직사각형 109">
                  <a:extLst>
                    <a:ext uri="{FF2B5EF4-FFF2-40B4-BE49-F238E27FC236}">
                      <a16:creationId xmlns:a16="http://schemas.microsoft.com/office/drawing/2014/main" id="{DF73850B-34B1-42A1-96E6-15A9BF869B7C}"/>
                    </a:ext>
                  </a:extLst>
                </p:cNvPr>
                <p:cNvSpPr/>
                <p:nvPr/>
              </p:nvSpPr>
              <p:spPr>
                <a:xfrm>
                  <a:off x="3007934" y="1726241"/>
                  <a:ext cx="2886348" cy="1800200"/>
                </a:xfrm>
                <a:prstGeom prst="roundRect">
                  <a:avLst/>
                </a:prstGeom>
                <a:noFill/>
                <a:ln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BE89FA6-F323-4F9B-96EC-CA2CC6748FD3}"/>
                    </a:ext>
                  </a:extLst>
                </p:cNvPr>
                <p:cNvSpPr txBox="1"/>
                <p:nvPr/>
              </p:nvSpPr>
              <p:spPr>
                <a:xfrm>
                  <a:off x="4102926" y="2004194"/>
                  <a:ext cx="7130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CV</a:t>
                  </a:r>
                  <a:endParaRPr lang="ko-KR" alt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1F5C487-2D54-41D0-AFBC-B1736FCA8C85}"/>
                    </a:ext>
                  </a:extLst>
                </p:cNvPr>
                <p:cNvSpPr txBox="1"/>
                <p:nvPr/>
              </p:nvSpPr>
              <p:spPr>
                <a:xfrm>
                  <a:off x="5277487" y="4374064"/>
                  <a:ext cx="85358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Backend</a:t>
                  </a:r>
                  <a:endParaRPr lang="ko-KR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3DC8E31-63D7-4A47-B85C-A811D877AB5D}"/>
                    </a:ext>
                  </a:extLst>
                </p:cNvPr>
                <p:cNvSpPr txBox="1"/>
                <p:nvPr/>
              </p:nvSpPr>
              <p:spPr>
                <a:xfrm>
                  <a:off x="5528322" y="3962854"/>
                  <a:ext cx="85358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Web</a:t>
                  </a:r>
                  <a:endParaRPr lang="ko-KR" alt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A64E307-760E-4009-8D0B-941AE517F985}"/>
                    </a:ext>
                  </a:extLst>
                </p:cNvPr>
                <p:cNvSpPr txBox="1"/>
                <p:nvPr/>
              </p:nvSpPr>
              <p:spPr>
                <a:xfrm>
                  <a:off x="7596941" y="4378545"/>
                  <a:ext cx="85358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DB</a:t>
                  </a:r>
                  <a:endParaRPr lang="ko-KR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7C3DAE2E-A9A9-426A-9B07-F4491497FECF}"/>
                    </a:ext>
                  </a:extLst>
                </p:cNvPr>
                <p:cNvSpPr txBox="1"/>
                <p:nvPr/>
              </p:nvSpPr>
              <p:spPr>
                <a:xfrm>
                  <a:off x="5125119" y="1987637"/>
                  <a:ext cx="159624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- Generate Flexible contents to corresponding templates</a:t>
                  </a:r>
                  <a:endParaRPr lang="ko-KR" altLang="en-US" sz="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50" name="Picture 2" descr="docker&quot; Icon - Download for free – Iconduck">
                  <a:extLst>
                    <a:ext uri="{FF2B5EF4-FFF2-40B4-BE49-F238E27FC236}">
                      <a16:creationId xmlns:a16="http://schemas.microsoft.com/office/drawing/2014/main" id="{F9263BBA-91DB-4745-AA5C-FC7BCFF400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13" y="5488012"/>
                  <a:ext cx="498558" cy="426500"/>
                </a:xfrm>
                <a:prstGeom prst="rect">
                  <a:avLst/>
                </a:prstGeom>
                <a:noFill/>
                <a:effectLst>
                  <a:outerShdw blurRad="50800" dist="63500" dir="2460000" sx="30000" sy="30000" algn="ctr" rotWithShape="0">
                    <a:srgbClr val="000000">
                      <a:alpha val="43137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" name="Picture 2" descr="docker&quot; Icon - Download for free – Iconduck">
                  <a:extLst>
                    <a:ext uri="{FF2B5EF4-FFF2-40B4-BE49-F238E27FC236}">
                      <a16:creationId xmlns:a16="http://schemas.microsoft.com/office/drawing/2014/main" id="{0901E891-356F-40F0-A1DA-7311B373E9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7197" y="5419668"/>
                  <a:ext cx="498558" cy="426500"/>
                </a:xfrm>
                <a:prstGeom prst="rect">
                  <a:avLst/>
                </a:prstGeom>
                <a:noFill/>
                <a:effectLst>
                  <a:outerShdw blurRad="50800" dist="63500" dir="2460000" sx="30000" sy="30000" algn="ctr" rotWithShape="0">
                    <a:srgbClr val="000000">
                      <a:alpha val="43137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D4A87311-576C-475D-9ABF-FB29944D12A0}"/>
                    </a:ext>
                  </a:extLst>
                </p:cNvPr>
                <p:cNvSpPr txBox="1"/>
                <p:nvPr/>
              </p:nvSpPr>
              <p:spPr>
                <a:xfrm>
                  <a:off x="6828826" y="2981224"/>
                  <a:ext cx="3351634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학습된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Language model</a:t>
                  </a:r>
                </a:p>
                <a:p>
                  <a:pPr marL="228600" indent="-228600">
                    <a:buAutoNum type="arabicPeriod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이력서와 유저 정보를 분석해서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필요한 내용을 생성해서 삽입</a:t>
                  </a:r>
                  <a:endPara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228600" indent="-228600">
                    <a:buAutoNum type="arabicPeriod"/>
                  </a:pPr>
                  <a:r>
                    <a:rPr lang="ko-KR" altLang="en-US" sz="1000" dirty="0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챗봇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형식으로 수정의 편리성 구성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(html </a:t>
                  </a:r>
                  <a:r>
                    <a:rPr lang="ko-KR" altLang="en-US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문법으로 수정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p:grpSp>
        </p:grp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D7D0FC80-DB07-42B7-BFBC-E232F268C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8407" y="4397082"/>
              <a:ext cx="1128760" cy="1128760"/>
            </a:xfrm>
            <a:prstGeom prst="rect">
              <a:avLst/>
            </a:prstGeom>
          </p:spPr>
        </p:pic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576FDDE-CB4E-4656-9A4E-5E9331861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0768" y="5021821"/>
              <a:ext cx="5038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EA4494B-2201-4478-BBDF-CBE274EB33F8}"/>
                </a:ext>
              </a:extLst>
            </p:cNvPr>
            <p:cNvSpPr txBox="1"/>
            <p:nvPr/>
          </p:nvSpPr>
          <p:spPr>
            <a:xfrm>
              <a:off x="9119325" y="5428924"/>
              <a:ext cx="22365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Such company template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(Pdf </a:t>
              </a:r>
              <a:r>
                <a: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와 </a:t>
              </a:r>
              <a:r>
                <a:rPr lang="en-US" altLang="ko-K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html </a:t>
              </a:r>
              <a:r>
                <a: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형식으로 존재</a:t>
              </a:r>
              <a:r>
                <a:rPr lang="en-US" altLang="ko-K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0" name="Picture 16" descr="PDFKit – JavaScript PDF Generation Library for Node and Browser | jQuery  Plugins">
              <a:extLst>
                <a:ext uri="{FF2B5EF4-FFF2-40B4-BE49-F238E27FC236}">
                  <a16:creationId xmlns:a16="http://schemas.microsoft.com/office/drawing/2014/main" id="{E1B7ACAC-C862-4A9D-B6B9-3C68BEF9A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9693" y="5876479"/>
              <a:ext cx="371130" cy="290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" descr="HTML 5: The New Backbone of the World Wide Web">
              <a:extLst>
                <a:ext uri="{FF2B5EF4-FFF2-40B4-BE49-F238E27FC236}">
                  <a16:creationId xmlns:a16="http://schemas.microsoft.com/office/drawing/2014/main" id="{89449D41-D79F-4EA1-9DCC-915C9A487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083537" y="5810165"/>
              <a:ext cx="532896" cy="459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D76F5BFA-E8B4-425E-B9C3-569DDC1F415D}"/>
                </a:ext>
              </a:extLst>
            </p:cNvPr>
            <p:cNvCxnSpPr>
              <a:cxnSpLocks/>
            </p:cNvCxnSpPr>
            <p:nvPr/>
          </p:nvCxnSpPr>
          <p:spPr>
            <a:xfrm>
              <a:off x="9814980" y="6026964"/>
              <a:ext cx="2685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4CA1F73-7971-4BCB-8A55-E54AED21AAB5}"/>
                </a:ext>
              </a:extLst>
            </p:cNvPr>
            <p:cNvSpPr txBox="1"/>
            <p:nvPr/>
          </p:nvSpPr>
          <p:spPr>
            <a:xfrm>
              <a:off x="9339693" y="6210275"/>
              <a:ext cx="2236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pymupdf</a:t>
              </a:r>
              <a:r>
                <a:rPr lang="en-US" altLang="ko-K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pythob</a:t>
              </a:r>
              <a:r>
                <a:rPr lang="en-US" altLang="ko-KR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library)</a:t>
              </a:r>
              <a:endParaRPr lang="ko-KR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6" name="Picture 4" descr="Postgresql original wordmark logo - Social media &amp; Logos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80" y="4823441"/>
            <a:ext cx="426003" cy="4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3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1583"/>
            <a:ext cx="12192000" cy="652271"/>
          </a:xfrm>
        </p:spPr>
        <p:txBody>
          <a:bodyPr/>
          <a:lstStyle/>
          <a:p>
            <a:r>
              <a:rPr lang="en-US" altLang="ko-KR" sz="4000" dirty="0"/>
              <a:t>2C. Project Preparation (D-N-A Check)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344" y="1268760"/>
            <a:ext cx="10729192" cy="4853136"/>
          </a:xfrm>
        </p:spPr>
        <p:txBody>
          <a:bodyPr/>
          <a:lstStyle/>
          <a:p>
            <a:r>
              <a:rPr lang="en-US" altLang="ko-KR" sz="2800" dirty="0"/>
              <a:t>Data from Target Domain </a:t>
            </a:r>
            <a:endParaRPr lang="en-US" altLang="ko-KR" sz="1400" dirty="0"/>
          </a:p>
          <a:p>
            <a:pPr lvl="1"/>
            <a:r>
              <a:rPr lang="en-US" altLang="ko-KR" b="1" dirty="0"/>
              <a:t>Dataset </a:t>
            </a:r>
            <a:r>
              <a:rPr lang="ko-KR" altLang="en-US" b="1" dirty="0"/>
              <a:t>구성 </a:t>
            </a:r>
            <a:r>
              <a:rPr lang="en-US" altLang="ko-KR" b="1" dirty="0"/>
              <a:t>(</a:t>
            </a:r>
            <a:r>
              <a:rPr lang="ko-KR" altLang="en-US" b="1" dirty="0" err="1"/>
              <a:t>크롤링</a:t>
            </a:r>
            <a:r>
              <a:rPr lang="ko-KR" altLang="en-US" b="1" dirty="0"/>
              <a:t> 예상</a:t>
            </a:r>
            <a:r>
              <a:rPr lang="en-US" altLang="ko-KR" b="1" dirty="0"/>
              <a:t>)</a:t>
            </a:r>
          </a:p>
          <a:p>
            <a:pPr lvl="2"/>
            <a:r>
              <a:rPr lang="en-US" altLang="ko-KR" sz="2000" dirty="0"/>
              <a:t>User profiles (Structured) : </a:t>
            </a:r>
            <a:r>
              <a:rPr lang="ko-KR" altLang="en-US" sz="2000" dirty="0"/>
              <a:t>약 </a:t>
            </a:r>
            <a:r>
              <a:rPr lang="en-US" altLang="ko-KR" sz="2000" dirty="0"/>
              <a:t>10,000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자기소개</a:t>
            </a:r>
            <a:r>
              <a:rPr lang="en-US" altLang="ko-KR" sz="2000" dirty="0"/>
              <a:t>, </a:t>
            </a:r>
            <a:r>
              <a:rPr lang="ko-KR" altLang="en-US" sz="2000" dirty="0"/>
              <a:t>활동사항</a:t>
            </a:r>
            <a:r>
              <a:rPr lang="en-US" altLang="ko-KR" sz="2000" dirty="0"/>
              <a:t>, </a:t>
            </a:r>
            <a:r>
              <a:rPr lang="ko-KR" altLang="en-US" sz="2000" dirty="0"/>
              <a:t>경력사항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r>
              <a:rPr lang="en-US" altLang="ko-KR" sz="2000" dirty="0"/>
              <a:t> (JSON) </a:t>
            </a:r>
          </a:p>
          <a:p>
            <a:pPr lvl="2"/>
            <a:r>
              <a:rPr lang="en-US" altLang="ko-KR" sz="2000" dirty="0"/>
              <a:t>Job Descriptions (Unstructured) : </a:t>
            </a:r>
            <a:r>
              <a:rPr lang="ko-KR" altLang="en-US" sz="2000" dirty="0"/>
              <a:t>약 </a:t>
            </a:r>
            <a:r>
              <a:rPr lang="en-US" altLang="ko-KR" sz="2000" dirty="0"/>
              <a:t>5,000</a:t>
            </a:r>
            <a:r>
              <a:rPr lang="ko-KR" altLang="en-US" sz="2000" dirty="0"/>
              <a:t>개</a:t>
            </a:r>
            <a:r>
              <a:rPr lang="en-US" altLang="ko-KR" sz="2000" dirty="0"/>
              <a:t> (text format)</a:t>
            </a:r>
          </a:p>
          <a:p>
            <a:pPr lvl="2"/>
            <a:r>
              <a:rPr lang="en-US" altLang="ko-KR" sz="2000" dirty="0"/>
              <a:t>Academic Qualifications (Unstructured) : </a:t>
            </a:r>
            <a:r>
              <a:rPr lang="ko-KR" altLang="en-US" sz="2000" dirty="0"/>
              <a:t>약 </a:t>
            </a:r>
            <a:r>
              <a:rPr lang="en-US" altLang="ko-KR" sz="2000" dirty="0"/>
              <a:t>5,000</a:t>
            </a:r>
            <a:r>
              <a:rPr lang="ko-KR" altLang="en-US" sz="2000" dirty="0"/>
              <a:t>개 </a:t>
            </a:r>
            <a:r>
              <a:rPr lang="en-US" altLang="ko-KR" sz="2000" dirty="0"/>
              <a:t>(text format)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73D5B7D-3ECE-475F-8169-8F7696AEADFB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9548" y="0"/>
            <a:ext cx="74892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1432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2555</Words>
  <Application>Microsoft Office PowerPoint</Application>
  <PresentationFormat>와이드스크린</PresentationFormat>
  <Paragraphs>506</Paragraphs>
  <Slides>44</Slides>
  <Notes>31</Notes>
  <HiddenSlides>0</HiddenSlides>
  <MMClips>1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8" baseType="lpstr">
      <vt:lpstr>HY견고딕</vt:lpstr>
      <vt:lpstr>HY헤드라인M</vt:lpstr>
      <vt:lpstr>Pretendard</vt:lpstr>
      <vt:lpstr>굴림</vt:lpstr>
      <vt:lpstr>나눔스퀘어 Bold</vt:lpstr>
      <vt:lpstr>돋움</vt:lpstr>
      <vt:lpstr>맑은 고딕</vt:lpstr>
      <vt:lpstr>Arial</vt:lpstr>
      <vt:lpstr>Arial Rounded MT Bold</vt:lpstr>
      <vt:lpstr>Consolas</vt:lpstr>
      <vt:lpstr>Times New Roman</vt:lpstr>
      <vt:lpstr>Wingdings</vt:lpstr>
      <vt:lpstr>Office 테마</vt:lpstr>
      <vt:lpstr>Image</vt:lpstr>
      <vt:lpstr>CV &amp; Homepage Auto-Generating Service</vt:lpstr>
      <vt:lpstr>1A. Project Concept: Target Domain (Spaces)</vt:lpstr>
      <vt:lpstr>1B. Project Concept: Overview</vt:lpstr>
      <vt:lpstr>PowerPoint 프레젠테이션</vt:lpstr>
      <vt:lpstr>1C. Project Concept: Overview</vt:lpstr>
      <vt:lpstr>Team Members &amp; Roles</vt:lpstr>
      <vt:lpstr>2A. Project Prototyping &amp; Demo Scenario</vt:lpstr>
      <vt:lpstr>2B. Project Software Design </vt:lpstr>
      <vt:lpstr>2C. Project Preparation (D-N-A Check)</vt:lpstr>
      <vt:lpstr>2C. Project Preparation (D-N-A Check)</vt:lpstr>
      <vt:lpstr>2C. Project Preparation (D-N-A Check)</vt:lpstr>
      <vt:lpstr>2D. Project Schedule (Bi-weekly with Milestones)</vt:lpstr>
      <vt:lpstr>PowerPoint 프레젠테이션</vt:lpstr>
      <vt:lpstr>3A. Project Progress: Plan Update</vt:lpstr>
      <vt:lpstr>PowerPoint 프레젠테이션</vt:lpstr>
      <vt:lpstr>PowerPoint 프레젠테이션</vt:lpstr>
      <vt:lpstr>3B. Project Progress: Outcome #1 Design</vt:lpstr>
      <vt:lpstr>3B. Project Progress: Outcome #1 Implementation</vt:lpstr>
      <vt:lpstr>3B. Project Progress: Outcome #1 Implementation</vt:lpstr>
      <vt:lpstr>3B. Project Progress: Outcome #1 Implementation</vt:lpstr>
      <vt:lpstr>3B. Project Outcome #2 Prototype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4A. Project Result: Overview</vt:lpstr>
      <vt:lpstr>PowerPoint 프레젠테이션</vt:lpstr>
      <vt:lpstr>PowerPoint 프레젠테이션</vt:lpstr>
      <vt:lpstr>PowerPoint 프레젠테이션</vt:lpstr>
      <vt:lpstr>PowerPoint 프레젠테이션</vt:lpstr>
      <vt:lpstr>4A. Project Result: Achieved Project Outcomes</vt:lpstr>
      <vt:lpstr>4A. Project Result: Achieved Project Outcomes</vt:lpstr>
      <vt:lpstr>PowerPoint 프레젠테이션</vt:lpstr>
      <vt:lpstr>PowerPoint 프레젠테이션</vt:lpstr>
      <vt:lpstr>4B. Project Review: Ecosystem &amp; Pointers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gunwoo bae</dc:creator>
  <cp:lastModifiedBy>sanha</cp:lastModifiedBy>
  <cp:revision>86</cp:revision>
  <cp:lastPrinted>2024-06-14T00:23:12Z</cp:lastPrinted>
  <dcterms:created xsi:type="dcterms:W3CDTF">2024-06-12T05:46:26Z</dcterms:created>
  <dcterms:modified xsi:type="dcterms:W3CDTF">2024-06-17T05:39:32Z</dcterms:modified>
</cp:coreProperties>
</file>